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18" r:id="rId2"/>
    <p:sldId id="344" r:id="rId3"/>
    <p:sldId id="345" r:id="rId4"/>
    <p:sldId id="346" r:id="rId5"/>
    <p:sldId id="347" r:id="rId6"/>
    <p:sldId id="349" r:id="rId7"/>
    <p:sldId id="350" r:id="rId8"/>
    <p:sldId id="351" r:id="rId9"/>
    <p:sldId id="352" r:id="rId10"/>
    <p:sldId id="353" r:id="rId11"/>
    <p:sldId id="354"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80" r:id="rId26"/>
    <p:sldId id="372" r:id="rId27"/>
    <p:sldId id="378" r:id="rId28"/>
    <p:sldId id="377" r:id="rId29"/>
    <p:sldId id="37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n Mutlu" initials="SM" lastIdx="0" clrIdx="0">
    <p:extLst>
      <p:ext uri="{19B8F6BF-5375-455C-9EA6-DF929625EA0E}">
        <p15:presenceInfo xmlns:p15="http://schemas.microsoft.com/office/powerpoint/2012/main" userId="S-1-5-21-1898205277-1865343384-694198079-1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3"/>
    <a:srgbClr val="B48900"/>
    <a:srgbClr val="FFC50D"/>
    <a:srgbClr val="FFFFFF"/>
    <a:srgbClr val="9966FF"/>
    <a:srgbClr val="FFCC00"/>
    <a:srgbClr val="69A12B"/>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B67EB-0DA9-454D-99C5-62B4C2AE178D}" v="2" dt="2021-11-05T07:56:37.82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5" autoAdjust="0"/>
    <p:restoredTop sz="95814" autoAdjust="0"/>
  </p:normalViewPr>
  <p:slideViewPr>
    <p:cSldViewPr snapToGrid="0">
      <p:cViewPr varScale="1">
        <p:scale>
          <a:sx n="86" d="100"/>
          <a:sy n="86" d="100"/>
        </p:scale>
        <p:origin x="557"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dalgic\AppData\Local\Microsoft\Windows\INetCache\Content.Outlook\2UCDHXFC\2022%20Asyaport%20Hacimler%20-%20Volumes%20(0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tr-TR" sz="1400" b="1" i="0" u="none" strike="noStrike" baseline="0">
                <a:solidFill>
                  <a:srgbClr val="333333"/>
                </a:solidFill>
                <a:latin typeface="Calibri"/>
                <a:cs typeface="Calibri"/>
              </a:rPr>
              <a:t>HACİM VE VERİMLİLİK</a:t>
            </a:r>
          </a:p>
          <a:p>
            <a:pPr>
              <a:defRPr sz="1000" b="0" i="0" u="none" strike="noStrike" baseline="0">
                <a:solidFill>
                  <a:srgbClr val="000000"/>
                </a:solidFill>
                <a:latin typeface="Calibri"/>
                <a:ea typeface="Calibri"/>
                <a:cs typeface="Calibri"/>
              </a:defRPr>
            </a:pPr>
            <a:r>
              <a:rPr lang="tr-TR" sz="1400" b="1" i="0" u="none" strike="noStrike" baseline="0">
                <a:solidFill>
                  <a:srgbClr val="333333"/>
                </a:solidFill>
                <a:latin typeface="Calibri"/>
                <a:cs typeface="Calibri"/>
              </a:rPr>
              <a:t>VOLUMES AND PRODUCTIVITY  </a:t>
            </a:r>
          </a:p>
        </c:rich>
      </c:tx>
      <c:overlay val="0"/>
      <c:spPr>
        <a:solidFill>
          <a:srgbClr val="FFC000">
            <a:alpha val="80000"/>
          </a:srgbClr>
        </a:solidFill>
        <a:ln>
          <a:noFill/>
        </a:ln>
        <a:effectLst/>
        <a:scene3d>
          <a:camera prst="orthographicFront"/>
          <a:lightRig rig="threePt" dir="t"/>
        </a:scene3d>
        <a:sp3d>
          <a:bevelT/>
        </a:sp3d>
      </c:spPr>
    </c:title>
    <c:autoTitleDeleted val="0"/>
    <c:plotArea>
      <c:layout/>
      <c:barChart>
        <c:barDir val="col"/>
        <c:grouping val="clustered"/>
        <c:varyColors val="0"/>
        <c:ser>
          <c:idx val="0"/>
          <c:order val="0"/>
          <c:tx>
            <c:strRef>
              <c:f>'GRAFİK - TABLES'!$F$1</c:f>
              <c:strCache>
                <c:ptCount val="1"/>
                <c:pt idx="0">
                  <c:v>TOPLAM TEU/TOTAL TEU</c:v>
                </c:pt>
              </c:strCache>
            </c:strRef>
          </c:tx>
          <c:spPr>
            <a:solidFill>
              <a:srgbClr val="FF0000"/>
            </a:solidFill>
            <a:ln>
              <a:noFill/>
            </a:ln>
            <a:effectLst/>
            <a:scene3d>
              <a:camera prst="orthographicFront"/>
              <a:lightRig rig="threePt" dir="t"/>
            </a:scene3d>
            <a:sp3d>
              <a:bevelT/>
              <a:bevelB w="152400" h="50800" prst="softRound"/>
            </a:sp3d>
          </c:spPr>
          <c:invertIfNegative val="0"/>
          <c:dLbls>
            <c:dLbl>
              <c:idx val="0"/>
              <c:layout>
                <c:manualLayout>
                  <c:x val="-1.2892490539767081E-17"/>
                  <c:y val="5.5684910551823692E-3"/>
                </c:manualLayout>
              </c:layout>
              <c:spPr>
                <a:solidFill>
                  <a:schemeClr val="accent1">
                    <a:lumMod val="40000"/>
                    <a:lumOff val="60000"/>
                    <a:alpha val="80000"/>
                  </a:schemeClr>
                </a:solidFill>
                <a:ln>
                  <a:noFill/>
                </a:ln>
                <a:effectLst/>
                <a:scene3d>
                  <a:camera prst="orthographicFront"/>
                  <a:lightRig rig="threePt" dir="t"/>
                </a:scene3d>
                <a:sp3d>
                  <a:bevelT/>
                  <a:bevelB/>
                </a:sp3d>
              </c:spPr>
              <c:txPr>
                <a:bodyPr/>
                <a:lstStyle/>
                <a:p>
                  <a:pPr>
                    <a:defRPr sz="1100" b="1" i="0" u="none" strike="noStrike" baseline="0">
                      <a:solidFill>
                        <a:srgbClr val="333333"/>
                      </a:solidFill>
                      <a:latin typeface="Calibri"/>
                      <a:ea typeface="Calibri"/>
                      <a:cs typeface="Calibri"/>
                    </a:defRPr>
                  </a:pPr>
                  <a:endParaRPr lang="tr-T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D8-4D25-9464-E5DED2C8CB1E}"/>
                </c:ext>
              </c:extLst>
            </c:dLbl>
            <c:spPr>
              <a:solidFill>
                <a:schemeClr val="accent1">
                  <a:lumMod val="40000"/>
                  <a:lumOff val="60000"/>
                  <a:alpha val="80000"/>
                </a:schemeClr>
              </a:solidFill>
              <a:ln>
                <a:noFill/>
              </a:ln>
              <a:effectLst/>
              <a:scene3d>
                <a:camera prst="orthographicFront"/>
                <a:lightRig rig="threePt" dir="t"/>
              </a:scene3d>
              <a:sp3d>
                <a:bevelT/>
                <a:bevelB/>
              </a:sp3d>
            </c:spPr>
            <c:txPr>
              <a:bodyPr wrap="square" lIns="38100" tIns="19050" rIns="38100" bIns="19050" anchor="ctr">
                <a:spAutoFit/>
              </a:bodyPr>
              <a:lstStyle/>
              <a:p>
                <a:pPr>
                  <a:defRPr sz="1100" b="1" i="0" u="none" strike="noStrike" baseline="0">
                    <a:solidFill>
                      <a:srgbClr val="333333"/>
                    </a:solidFill>
                    <a:latin typeface="Calibri"/>
                    <a:ea typeface="Calibri"/>
                    <a:cs typeface="Calibri"/>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 TABLES'!$A$2:$A$9</c:f>
              <c:strCache>
                <c:ptCount val="8"/>
                <c:pt idx="0">
                  <c:v>2015 Toplam /Total</c:v>
                </c:pt>
                <c:pt idx="1">
                  <c:v>2016 Toplam /Total</c:v>
                </c:pt>
                <c:pt idx="2">
                  <c:v>2017 Toplam /Total</c:v>
                </c:pt>
                <c:pt idx="3">
                  <c:v>2018 Toplam /Total</c:v>
                </c:pt>
                <c:pt idx="4">
                  <c:v>2019 Toplam /Total</c:v>
                </c:pt>
                <c:pt idx="5">
                  <c:v>2020 Toplam /Total</c:v>
                </c:pt>
                <c:pt idx="6">
                  <c:v>2021 Toplam /Total</c:v>
                </c:pt>
                <c:pt idx="7">
                  <c:v>2022 Toplam /Total</c:v>
                </c:pt>
              </c:strCache>
            </c:strRef>
          </c:cat>
          <c:val>
            <c:numRef>
              <c:f>'GRAFİK - TABLES'!$F$2:$F$9</c:f>
              <c:numCache>
                <c:formatCode>#,##0</c:formatCode>
                <c:ptCount val="8"/>
                <c:pt idx="0">
                  <c:v>129297</c:v>
                </c:pt>
                <c:pt idx="1">
                  <c:v>694107</c:v>
                </c:pt>
                <c:pt idx="2">
                  <c:v>969133</c:v>
                </c:pt>
                <c:pt idx="3">
                  <c:v>1117749</c:v>
                </c:pt>
                <c:pt idx="4">
                  <c:v>1353409</c:v>
                </c:pt>
                <c:pt idx="5">
                  <c:v>1437921</c:v>
                </c:pt>
                <c:pt idx="6">
                  <c:v>1802517</c:v>
                </c:pt>
                <c:pt idx="7">
                  <c:v>1794333</c:v>
                </c:pt>
              </c:numCache>
            </c:numRef>
          </c:val>
          <c:extLst>
            <c:ext xmlns:c16="http://schemas.microsoft.com/office/drawing/2014/chart" uri="{C3380CC4-5D6E-409C-BE32-E72D297353CC}">
              <c16:uniqueId val="{00000001-73D8-4D25-9464-E5DED2C8CB1E}"/>
            </c:ext>
          </c:extLst>
        </c:ser>
        <c:dLbls>
          <c:showLegendKey val="0"/>
          <c:showVal val="0"/>
          <c:showCatName val="0"/>
          <c:showSerName val="0"/>
          <c:showPercent val="0"/>
          <c:showBubbleSize val="0"/>
        </c:dLbls>
        <c:gapWidth val="150"/>
        <c:axId val="72823280"/>
        <c:axId val="1"/>
      </c:barChart>
      <c:lineChart>
        <c:grouping val="standard"/>
        <c:varyColors val="0"/>
        <c:ser>
          <c:idx val="1"/>
          <c:order val="1"/>
          <c:tx>
            <c:strRef>
              <c:f>'GRAFİK - TABLES'!$G$1</c:f>
              <c:strCache>
                <c:ptCount val="1"/>
                <c:pt idx="0">
                  <c:v>BRÜT VERİMLİLİK/GROSS PRODUCTIVITY</c:v>
                </c:pt>
              </c:strCache>
            </c:strRef>
          </c:tx>
          <c:spPr>
            <a:ln w="28575" cap="rnd">
              <a:solidFill>
                <a:srgbClr val="00B0F0"/>
              </a:solidFill>
              <a:round/>
            </a:ln>
            <a:effectLst/>
          </c:spPr>
          <c:marker>
            <c:symbol val="circle"/>
            <c:size val="5"/>
            <c:spPr>
              <a:solidFill>
                <a:srgbClr val="0070C0"/>
              </a:solidFill>
              <a:ln w="9525">
                <a:solidFill>
                  <a:srgbClr val="0070C0"/>
                </a:solidFill>
              </a:ln>
              <a:effectLst/>
              <a:scene3d>
                <a:camera prst="orthographicFront"/>
                <a:lightRig rig="threePt" dir="t"/>
              </a:scene3d>
              <a:sp3d>
                <a:bevelT/>
                <a:bevelB/>
              </a:sp3d>
            </c:spPr>
          </c:marker>
          <c:dLbls>
            <c:spPr>
              <a:solidFill>
                <a:schemeClr val="accent1">
                  <a:lumMod val="40000"/>
                  <a:lumOff val="60000"/>
                  <a:alpha val="60000"/>
                </a:schemeClr>
              </a:solidFill>
              <a:ln>
                <a:noFill/>
              </a:ln>
              <a:effectLst/>
              <a:scene3d>
                <a:camera prst="orthographicFront"/>
                <a:lightRig rig="threePt" dir="t"/>
              </a:scene3d>
              <a:sp3d>
                <a:bevelT/>
                <a:bevelB/>
              </a:sp3d>
            </c:spPr>
            <c:txPr>
              <a:bodyPr wrap="square" lIns="38100" tIns="19050" rIns="38100" bIns="19050" anchor="ctr">
                <a:spAutoFit/>
              </a:bodyPr>
              <a:lstStyle/>
              <a:p>
                <a:pPr>
                  <a:defRPr sz="1100" b="1" i="0" u="none" strike="noStrike" baseline="0">
                    <a:solidFill>
                      <a:srgbClr val="333333"/>
                    </a:solidFill>
                    <a:latin typeface="Calibri"/>
                    <a:ea typeface="Calibri"/>
                    <a:cs typeface="Calibri"/>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 TABLES'!$A$2:$A$9</c:f>
              <c:strCache>
                <c:ptCount val="8"/>
                <c:pt idx="0">
                  <c:v>2015 Toplam /Total</c:v>
                </c:pt>
                <c:pt idx="1">
                  <c:v>2016 Toplam /Total</c:v>
                </c:pt>
                <c:pt idx="2">
                  <c:v>2017 Toplam /Total</c:v>
                </c:pt>
                <c:pt idx="3">
                  <c:v>2018 Toplam /Total</c:v>
                </c:pt>
                <c:pt idx="4">
                  <c:v>2019 Toplam /Total</c:v>
                </c:pt>
                <c:pt idx="5">
                  <c:v>2020 Toplam /Total</c:v>
                </c:pt>
                <c:pt idx="6">
                  <c:v>2021 Toplam /Total</c:v>
                </c:pt>
                <c:pt idx="7">
                  <c:v>2022 Toplam /Total</c:v>
                </c:pt>
              </c:strCache>
            </c:strRef>
          </c:cat>
          <c:val>
            <c:numRef>
              <c:f>'GRAFİK - TABLES'!$G$2:$G$9</c:f>
              <c:numCache>
                <c:formatCode>0.00</c:formatCode>
                <c:ptCount val="8"/>
                <c:pt idx="0">
                  <c:v>23.17</c:v>
                </c:pt>
                <c:pt idx="1">
                  <c:v>28.45</c:v>
                </c:pt>
                <c:pt idx="2">
                  <c:v>25.52</c:v>
                </c:pt>
                <c:pt idx="3">
                  <c:v>28.77</c:v>
                </c:pt>
                <c:pt idx="4">
                  <c:v>29.72</c:v>
                </c:pt>
                <c:pt idx="5">
                  <c:v>28.94</c:v>
                </c:pt>
                <c:pt idx="6">
                  <c:v>31.36</c:v>
                </c:pt>
                <c:pt idx="7">
                  <c:v>27.08</c:v>
                </c:pt>
              </c:numCache>
            </c:numRef>
          </c:val>
          <c:smooth val="0"/>
          <c:extLst>
            <c:ext xmlns:c16="http://schemas.microsoft.com/office/drawing/2014/chart" uri="{C3380CC4-5D6E-409C-BE32-E72D297353CC}">
              <c16:uniqueId val="{00000002-73D8-4D25-9464-E5DED2C8CB1E}"/>
            </c:ext>
          </c:extLst>
        </c:ser>
        <c:dLbls>
          <c:showLegendKey val="0"/>
          <c:showVal val="0"/>
          <c:showCatName val="0"/>
          <c:showSerName val="0"/>
          <c:showPercent val="0"/>
          <c:showBubbleSize val="0"/>
        </c:dLbls>
        <c:marker val="1"/>
        <c:smooth val="0"/>
        <c:axId val="3"/>
        <c:axId val="4"/>
      </c:lineChart>
      <c:catAx>
        <c:axId val="72823280"/>
        <c:scaling>
          <c:orientation val="minMax"/>
        </c:scaling>
        <c:delete val="0"/>
        <c:axPos val="b"/>
        <c:numFmt formatCode="General" sourceLinked="1"/>
        <c:majorTickMark val="none"/>
        <c:minorTickMark val="none"/>
        <c:tickLblPos val="nextTo"/>
        <c:spPr>
          <a:ln w="6350">
            <a:noFill/>
          </a:ln>
        </c:spPr>
        <c:txPr>
          <a:bodyPr rot="0" vert="horz"/>
          <a:lstStyle/>
          <a:p>
            <a:pPr>
              <a:defRPr sz="1000" b="1" i="1" u="none" strike="noStrike" baseline="0">
                <a:solidFill>
                  <a:srgbClr val="333333"/>
                </a:solidFill>
                <a:latin typeface="Calibri"/>
                <a:ea typeface="Calibri"/>
                <a:cs typeface="Calibri"/>
              </a:defRPr>
            </a:pPr>
            <a:endParaRPr lang="tr-TR"/>
          </a:p>
        </c:txPr>
        <c:crossAx val="1"/>
        <c:crosses val="autoZero"/>
        <c:auto val="1"/>
        <c:lblAlgn val="ctr"/>
        <c:lblOffset val="100"/>
        <c:noMultiLvlLbl val="0"/>
      </c:catAx>
      <c:valAx>
        <c:axId val="1"/>
        <c:scaling>
          <c:orientation val="minMax"/>
          <c:max val="2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0" vert="horz"/>
          <a:lstStyle/>
          <a:p>
            <a:pPr>
              <a:defRPr sz="950" b="1" i="0" u="none" strike="noStrike" baseline="0">
                <a:solidFill>
                  <a:srgbClr val="333333"/>
                </a:solidFill>
                <a:latin typeface="Calibri"/>
                <a:ea typeface="Calibri"/>
                <a:cs typeface="Calibri"/>
              </a:defRPr>
            </a:pPr>
            <a:endParaRPr lang="tr-TR"/>
          </a:p>
        </c:txPr>
        <c:crossAx val="72823280"/>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0" sourceLinked="1"/>
        <c:majorTickMark val="out"/>
        <c:minorTickMark val="none"/>
        <c:tickLblPos val="nextTo"/>
        <c:spPr>
          <a:ln w="6350">
            <a:noFill/>
          </a:ln>
        </c:spPr>
        <c:txPr>
          <a:bodyPr rot="0" vert="horz"/>
          <a:lstStyle/>
          <a:p>
            <a:pPr>
              <a:defRPr sz="950" b="1" i="0" u="none" strike="noStrike" baseline="0">
                <a:solidFill>
                  <a:srgbClr val="333333"/>
                </a:solidFill>
                <a:latin typeface="Calibri"/>
                <a:ea typeface="Calibri"/>
                <a:cs typeface="Calibri"/>
              </a:defRPr>
            </a:pPr>
            <a:endParaRPr lang="tr-TR"/>
          </a:p>
        </c:txPr>
        <c:crossAx val="3"/>
        <c:crosses val="max"/>
        <c:crossBetween val="between"/>
      </c:valAx>
      <c:spPr>
        <a:noFill/>
        <a:ln w="25400">
          <a:noFill/>
        </a:ln>
      </c:spPr>
    </c:plotArea>
    <c:legend>
      <c:legendPos val="r"/>
      <c:layout>
        <c:manualLayout>
          <c:xMode val="edge"/>
          <c:yMode val="edge"/>
          <c:x val="0.26294538947971063"/>
          <c:y val="0.92310571478181491"/>
          <c:w val="0.47064427425490762"/>
          <c:h val="4.5674501512641887E-2"/>
        </c:manualLayout>
      </c:layout>
      <c:overlay val="0"/>
      <c:spPr>
        <a:noFill/>
        <a:ln w="25400">
          <a:noFill/>
        </a:ln>
      </c:spPr>
      <c:txPr>
        <a:bodyPr/>
        <a:lstStyle/>
        <a:p>
          <a:pPr>
            <a:defRPr sz="105" b="1" i="0" u="none" strike="noStrike" baseline="0">
              <a:solidFill>
                <a:srgbClr val="333333"/>
              </a:solidFill>
              <a:latin typeface="Calibri"/>
              <a:ea typeface="Calibri"/>
              <a:cs typeface="Calibri"/>
            </a:defRPr>
          </a:pPr>
          <a:endParaRPr lang="tr-TR"/>
        </a:p>
      </c:txPr>
    </c:legend>
    <c:plotVisOnly val="1"/>
    <c:dispBlanksAs val="gap"/>
    <c:showDLblsOverMax val="0"/>
  </c:chart>
  <c:spPr>
    <a:gradFill flip="none" rotWithShape="1">
      <a:gsLst>
        <a:gs pos="0">
          <a:schemeClr val="accent4">
            <a:lumMod val="0"/>
            <a:lumOff val="100000"/>
          </a:schemeClr>
        </a:gs>
        <a:gs pos="29000">
          <a:schemeClr val="accent4">
            <a:lumMod val="0"/>
            <a:lumOff val="100000"/>
          </a:schemeClr>
        </a:gs>
        <a:gs pos="100000">
          <a:schemeClr val="accent4">
            <a:lumMod val="100000"/>
          </a:schemeClr>
        </a:gs>
      </a:gsLst>
      <a:path path="circle">
        <a:fillToRect l="50000" t="-80000" r="50000" b="180000"/>
      </a:path>
      <a:tileRect/>
    </a:gradFill>
    <a:ln w="9525" cap="flat" cmpd="sng" algn="ctr">
      <a:solidFill>
        <a:schemeClr val="tx1">
          <a:lumMod val="15000"/>
          <a:lumOff val="85000"/>
        </a:schemeClr>
      </a:solidFill>
      <a:round/>
    </a:ln>
    <a:effectLst/>
    <a:scene3d>
      <a:camera prst="orthographicFront"/>
      <a:lightRig rig="threePt" dir="t"/>
    </a:scene3d>
    <a:sp3d>
      <a:bevelT/>
      <a:bevelB prst="relaxedInset"/>
    </a:sp3d>
  </c:spPr>
  <c:txPr>
    <a:bodyPr/>
    <a:lstStyle/>
    <a:p>
      <a:pPr>
        <a:defRPr sz="1000" b="0" i="0" u="none" strike="noStrike" baseline="0">
          <a:solidFill>
            <a:srgbClr val="000000"/>
          </a:solidFill>
          <a:latin typeface="Calibri"/>
          <a:ea typeface="Calibri"/>
          <a:cs typeface="Calibri"/>
        </a:defRPr>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514FF-58F1-4578-A289-C0B8C8371A4E}"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tr-TR"/>
        </a:p>
      </dgm:t>
    </dgm:pt>
    <dgm:pt modelId="{9B4F56F5-A5FD-4E35-BB13-773597B889BE}" type="asst">
      <dgm:prSet phldrT="[Metin]"/>
      <dgm:spPr/>
      <dgm:t>
        <a:bodyPr/>
        <a:lstStyle/>
        <a:p>
          <a:r>
            <a:rPr lang="tr-TR" dirty="0"/>
            <a:t>KOMİSYON ÜYELERİ</a:t>
          </a:r>
        </a:p>
      </dgm:t>
    </dgm:pt>
    <dgm:pt modelId="{A9F516A6-0CF9-4F7A-BC69-FE9393BBD64C}" type="parTrans" cxnId="{937FE59A-027F-48D2-8CDC-C54B350E4659}">
      <dgm:prSet/>
      <dgm:spPr/>
      <dgm:t>
        <a:bodyPr/>
        <a:lstStyle/>
        <a:p>
          <a:endParaRPr lang="tr-TR"/>
        </a:p>
      </dgm:t>
    </dgm:pt>
    <dgm:pt modelId="{07834C6C-77AA-4B65-9545-E4AE3FE7A5D8}" type="sibTrans" cxnId="{937FE59A-027F-48D2-8CDC-C54B350E4659}">
      <dgm:prSet/>
      <dgm:spPr/>
      <dgm:t>
        <a:bodyPr/>
        <a:lstStyle/>
        <a:p>
          <a:endParaRPr lang="tr-TR"/>
        </a:p>
      </dgm:t>
    </dgm:pt>
    <dgm:pt modelId="{7201727C-77F1-4F77-BD36-192BAF8F3D80}">
      <dgm:prSet phldrT="[Metin]"/>
      <dgm:spPr/>
      <dgm:t>
        <a:bodyPr/>
        <a:lstStyle/>
        <a:p>
          <a:r>
            <a:rPr lang="tr-TR" dirty="0"/>
            <a:t>ÇEVRE YÖNETİMİ</a:t>
          </a:r>
        </a:p>
      </dgm:t>
    </dgm:pt>
    <dgm:pt modelId="{2069B2E9-CFD8-4603-9B43-A88DF5D14683}" type="parTrans" cxnId="{6BD0DCFB-7713-452C-BE7A-03843E7D5E78}">
      <dgm:prSet/>
      <dgm:spPr/>
      <dgm:t>
        <a:bodyPr/>
        <a:lstStyle/>
        <a:p>
          <a:endParaRPr lang="tr-TR"/>
        </a:p>
      </dgm:t>
    </dgm:pt>
    <dgm:pt modelId="{35E0167F-0EDE-4205-98CC-252BB9780820}" type="sibTrans" cxnId="{6BD0DCFB-7713-452C-BE7A-03843E7D5E78}">
      <dgm:prSet/>
      <dgm:spPr/>
      <dgm:t>
        <a:bodyPr/>
        <a:lstStyle/>
        <a:p>
          <a:endParaRPr lang="tr-TR"/>
        </a:p>
      </dgm:t>
    </dgm:pt>
    <dgm:pt modelId="{1686B1B8-79C5-47C4-A6F1-73AAF81B6F2F}">
      <dgm:prSet phldrT="[Metin]"/>
      <dgm:spPr/>
      <dgm:t>
        <a:bodyPr/>
        <a:lstStyle/>
        <a:p>
          <a:r>
            <a:rPr lang="tr-TR" dirty="0"/>
            <a:t>OPERASYON SORUMLULUĞU</a:t>
          </a:r>
        </a:p>
      </dgm:t>
    </dgm:pt>
    <dgm:pt modelId="{C2913FB0-5DE5-45B4-85E7-7ABC8E5C3110}" type="parTrans" cxnId="{98D7A69C-B884-41E5-8B6A-F10512E3F6F5}">
      <dgm:prSet/>
      <dgm:spPr/>
      <dgm:t>
        <a:bodyPr/>
        <a:lstStyle/>
        <a:p>
          <a:endParaRPr lang="tr-TR"/>
        </a:p>
      </dgm:t>
    </dgm:pt>
    <dgm:pt modelId="{BC84DAE4-BAAC-4FA1-9B59-8782D654E57C}" type="sibTrans" cxnId="{98D7A69C-B884-41E5-8B6A-F10512E3F6F5}">
      <dgm:prSet/>
      <dgm:spPr/>
      <dgm:t>
        <a:bodyPr/>
        <a:lstStyle/>
        <a:p>
          <a:endParaRPr lang="tr-TR"/>
        </a:p>
      </dgm:t>
    </dgm:pt>
    <dgm:pt modelId="{8BAD388C-DC18-4FEE-A953-DB901704255C}">
      <dgm:prSet phldrT="[Metin]"/>
      <dgm:spPr/>
      <dgm:t>
        <a:bodyPr/>
        <a:lstStyle/>
        <a:p>
          <a:r>
            <a:rPr lang="tr-TR" dirty="0"/>
            <a:t>TEDARİK ZİNCİRİ YÖNETİMİ</a:t>
          </a:r>
        </a:p>
      </dgm:t>
    </dgm:pt>
    <dgm:pt modelId="{B93F0411-FF22-437C-B1FA-AE7A6C9A202A}" type="parTrans" cxnId="{39E30354-BC1B-4436-9856-EFEB9BC4CF5F}">
      <dgm:prSet/>
      <dgm:spPr/>
      <dgm:t>
        <a:bodyPr/>
        <a:lstStyle/>
        <a:p>
          <a:endParaRPr lang="tr-TR"/>
        </a:p>
      </dgm:t>
    </dgm:pt>
    <dgm:pt modelId="{343A70CB-02A0-4CB3-8AF2-8DBD00479B89}" type="sibTrans" cxnId="{39E30354-BC1B-4436-9856-EFEB9BC4CF5F}">
      <dgm:prSet/>
      <dgm:spPr/>
      <dgm:t>
        <a:bodyPr/>
        <a:lstStyle/>
        <a:p>
          <a:endParaRPr lang="tr-TR"/>
        </a:p>
      </dgm:t>
    </dgm:pt>
    <dgm:pt modelId="{9BA05D2A-2C40-435F-A9B2-73B1C6A08BD3}">
      <dgm:prSet/>
      <dgm:spPr/>
      <dgm:t>
        <a:bodyPr/>
        <a:lstStyle/>
        <a:p>
          <a:r>
            <a:rPr lang="tr-TR" dirty="0"/>
            <a:t>ÇALIŞANA ÖZEN VE TOPLUMSAL KATILIM </a:t>
          </a:r>
        </a:p>
      </dgm:t>
    </dgm:pt>
    <dgm:pt modelId="{1D4AE62C-5BE6-4CD6-9A0E-865D60E74AE5}" type="parTrans" cxnId="{E84760E9-CD82-430B-A9A1-38485FB81C03}">
      <dgm:prSet/>
      <dgm:spPr/>
      <dgm:t>
        <a:bodyPr/>
        <a:lstStyle/>
        <a:p>
          <a:endParaRPr lang="tr-TR"/>
        </a:p>
      </dgm:t>
    </dgm:pt>
    <dgm:pt modelId="{D47F9160-5106-4FD6-AF59-608577DA398D}" type="sibTrans" cxnId="{E84760E9-CD82-430B-A9A1-38485FB81C03}">
      <dgm:prSet/>
      <dgm:spPr/>
      <dgm:t>
        <a:bodyPr/>
        <a:lstStyle/>
        <a:p>
          <a:endParaRPr lang="tr-TR"/>
        </a:p>
      </dgm:t>
    </dgm:pt>
    <dgm:pt modelId="{B0396A48-1DB6-4EEE-8AB4-48701B08724A}" type="asst">
      <dgm:prSet/>
      <dgm:spPr/>
      <dgm:t>
        <a:bodyPr/>
        <a:lstStyle/>
        <a:p>
          <a:r>
            <a:rPr lang="tr-TR" dirty="0"/>
            <a:t>Kalite ve Dokümantasyon Uzmanı</a:t>
          </a:r>
        </a:p>
      </dgm:t>
    </dgm:pt>
    <dgm:pt modelId="{AECA455A-ECD5-401B-9602-458C7A864DAC}" type="parTrans" cxnId="{C1507EDE-5FBA-4CC3-BA35-C78ABC570D35}">
      <dgm:prSet/>
      <dgm:spPr/>
      <dgm:t>
        <a:bodyPr/>
        <a:lstStyle/>
        <a:p>
          <a:endParaRPr lang="tr-TR"/>
        </a:p>
      </dgm:t>
    </dgm:pt>
    <dgm:pt modelId="{A54A5F0E-8DB8-44A3-A62B-A3D5C294417F}" type="sibTrans" cxnId="{C1507EDE-5FBA-4CC3-BA35-C78ABC570D35}">
      <dgm:prSet/>
      <dgm:spPr/>
      <dgm:t>
        <a:bodyPr/>
        <a:lstStyle/>
        <a:p>
          <a:endParaRPr lang="tr-TR"/>
        </a:p>
      </dgm:t>
    </dgm:pt>
    <dgm:pt modelId="{F0E166B7-E683-4522-9165-6CA8E9352DE4}">
      <dgm:prSet/>
      <dgm:spPr/>
      <dgm:t>
        <a:bodyPr/>
        <a:lstStyle/>
        <a:p>
          <a:r>
            <a:rPr lang="tr-TR" dirty="0"/>
            <a:t>TÜZEL KİŞİLİK VE EKONOMİ YÖNETİMİ</a:t>
          </a:r>
        </a:p>
      </dgm:t>
    </dgm:pt>
    <dgm:pt modelId="{FC124309-373F-4D5A-B0A6-376EA692E2D5}" type="parTrans" cxnId="{33BF7DDA-01A0-4F94-AB65-949040663DE3}">
      <dgm:prSet/>
      <dgm:spPr/>
      <dgm:t>
        <a:bodyPr/>
        <a:lstStyle/>
        <a:p>
          <a:endParaRPr lang="tr-TR"/>
        </a:p>
      </dgm:t>
    </dgm:pt>
    <dgm:pt modelId="{7A8537FE-4BF1-4A14-92F1-7B6E72DEFAF9}" type="sibTrans" cxnId="{33BF7DDA-01A0-4F94-AB65-949040663DE3}">
      <dgm:prSet/>
      <dgm:spPr/>
      <dgm:t>
        <a:bodyPr/>
        <a:lstStyle/>
        <a:p>
          <a:endParaRPr lang="tr-TR"/>
        </a:p>
      </dgm:t>
    </dgm:pt>
    <dgm:pt modelId="{E80DB361-4FBE-4B5B-BC21-EB5089BBBF8B}">
      <dgm:prSet/>
      <dgm:spPr/>
      <dgm:t>
        <a:bodyPr/>
        <a:lstStyle/>
        <a:p>
          <a:r>
            <a:rPr lang="tr-TR" dirty="0"/>
            <a:t>Çevre Uzmanı</a:t>
          </a:r>
        </a:p>
      </dgm:t>
    </dgm:pt>
    <dgm:pt modelId="{972A59D0-AF69-41B8-8C74-1BB48E0F9227}" type="parTrans" cxnId="{26FE17FE-36E9-4045-A0C4-19BB88E62665}">
      <dgm:prSet/>
      <dgm:spPr/>
      <dgm:t>
        <a:bodyPr/>
        <a:lstStyle/>
        <a:p>
          <a:endParaRPr lang="tr-TR"/>
        </a:p>
      </dgm:t>
    </dgm:pt>
    <dgm:pt modelId="{A706B332-9541-4EBA-970C-586FC8D86252}" type="sibTrans" cxnId="{26FE17FE-36E9-4045-A0C4-19BB88E62665}">
      <dgm:prSet/>
      <dgm:spPr/>
      <dgm:t>
        <a:bodyPr/>
        <a:lstStyle/>
        <a:p>
          <a:endParaRPr lang="tr-TR"/>
        </a:p>
      </dgm:t>
    </dgm:pt>
    <dgm:pt modelId="{3EBD5532-ED0E-4263-93C4-DB1D1C9F8A42}">
      <dgm:prSet/>
      <dgm:spPr/>
      <dgm:t>
        <a:bodyPr/>
        <a:lstStyle/>
        <a:p>
          <a:r>
            <a:rPr lang="tr-TR" dirty="0"/>
            <a:t>Operasyon Müdürü </a:t>
          </a:r>
        </a:p>
      </dgm:t>
    </dgm:pt>
    <dgm:pt modelId="{FA2D27B5-5411-413F-BF07-2DF3AA4BD470}" type="parTrans" cxnId="{7B51D405-3476-425F-8517-7D2CF67AFDAC}">
      <dgm:prSet/>
      <dgm:spPr/>
      <dgm:t>
        <a:bodyPr/>
        <a:lstStyle/>
        <a:p>
          <a:endParaRPr lang="tr-TR"/>
        </a:p>
      </dgm:t>
    </dgm:pt>
    <dgm:pt modelId="{BD893F2F-30B9-4D7F-B700-014774E84DED}" type="sibTrans" cxnId="{7B51D405-3476-425F-8517-7D2CF67AFDAC}">
      <dgm:prSet/>
      <dgm:spPr/>
      <dgm:t>
        <a:bodyPr/>
        <a:lstStyle/>
        <a:p>
          <a:endParaRPr lang="tr-TR"/>
        </a:p>
      </dgm:t>
    </dgm:pt>
    <dgm:pt modelId="{FD62033F-34C3-4F1B-8D24-B29E143A002C}">
      <dgm:prSet/>
      <dgm:spPr/>
      <dgm:t>
        <a:bodyPr/>
        <a:lstStyle/>
        <a:p>
          <a:r>
            <a:rPr lang="tr-TR" dirty="0"/>
            <a:t>Planlama Müdürü</a:t>
          </a:r>
        </a:p>
      </dgm:t>
    </dgm:pt>
    <dgm:pt modelId="{F008F67C-DE91-4307-832D-5B82D784FB33}" type="parTrans" cxnId="{67E7085F-960C-4F8E-A0EB-0123BA5D86CE}">
      <dgm:prSet/>
      <dgm:spPr/>
      <dgm:t>
        <a:bodyPr/>
        <a:lstStyle/>
        <a:p>
          <a:endParaRPr lang="tr-TR"/>
        </a:p>
      </dgm:t>
    </dgm:pt>
    <dgm:pt modelId="{A480551F-0C1D-4B92-A739-56B142CC2952}" type="sibTrans" cxnId="{67E7085F-960C-4F8E-A0EB-0123BA5D86CE}">
      <dgm:prSet/>
      <dgm:spPr/>
      <dgm:t>
        <a:bodyPr/>
        <a:lstStyle/>
        <a:p>
          <a:endParaRPr lang="tr-TR"/>
        </a:p>
      </dgm:t>
    </dgm:pt>
    <dgm:pt modelId="{A09CEC00-10D2-4201-B45C-C112A676E137}">
      <dgm:prSet/>
      <dgm:spPr/>
      <dgm:t>
        <a:bodyPr/>
        <a:lstStyle/>
        <a:p>
          <a:r>
            <a:rPr lang="tr-TR" dirty="0"/>
            <a:t>Satın Alma Yöneticisi </a:t>
          </a:r>
        </a:p>
      </dgm:t>
    </dgm:pt>
    <dgm:pt modelId="{0927871C-1F87-41B2-B4E1-985216076506}" type="parTrans" cxnId="{706568CF-6086-4CC3-BB50-9820184C9994}">
      <dgm:prSet/>
      <dgm:spPr/>
      <dgm:t>
        <a:bodyPr/>
        <a:lstStyle/>
        <a:p>
          <a:endParaRPr lang="tr-TR"/>
        </a:p>
      </dgm:t>
    </dgm:pt>
    <dgm:pt modelId="{D25A200A-FD31-48A5-A36D-3E77CCF1A6E4}" type="sibTrans" cxnId="{706568CF-6086-4CC3-BB50-9820184C9994}">
      <dgm:prSet/>
      <dgm:spPr/>
      <dgm:t>
        <a:bodyPr/>
        <a:lstStyle/>
        <a:p>
          <a:endParaRPr lang="tr-TR"/>
        </a:p>
      </dgm:t>
    </dgm:pt>
    <dgm:pt modelId="{3FD9E7D4-D157-4498-881E-FAB819D50EA4}">
      <dgm:prSet/>
      <dgm:spPr/>
      <dgm:t>
        <a:bodyPr/>
        <a:lstStyle/>
        <a:p>
          <a:r>
            <a:rPr lang="tr-TR" dirty="0"/>
            <a:t>Bilgi ve İletişim Teknolojileri Müdürü</a:t>
          </a:r>
        </a:p>
      </dgm:t>
    </dgm:pt>
    <dgm:pt modelId="{CFE0A5AD-020B-4DF3-ADC0-A84A0F2DF16F}" type="parTrans" cxnId="{505E549B-D463-4094-A254-E80D7CC96405}">
      <dgm:prSet/>
      <dgm:spPr/>
      <dgm:t>
        <a:bodyPr/>
        <a:lstStyle/>
        <a:p>
          <a:endParaRPr lang="tr-TR"/>
        </a:p>
      </dgm:t>
    </dgm:pt>
    <dgm:pt modelId="{0B9B60B3-FC56-4F33-83C9-C0C382A45405}" type="sibTrans" cxnId="{505E549B-D463-4094-A254-E80D7CC96405}">
      <dgm:prSet/>
      <dgm:spPr/>
      <dgm:t>
        <a:bodyPr/>
        <a:lstStyle/>
        <a:p>
          <a:endParaRPr lang="tr-TR"/>
        </a:p>
      </dgm:t>
    </dgm:pt>
    <dgm:pt modelId="{51807D38-6DE6-49FE-98C5-DC48AEFA9401}">
      <dgm:prSet/>
      <dgm:spPr/>
      <dgm:t>
        <a:bodyPr/>
        <a:lstStyle/>
        <a:p>
          <a:r>
            <a:rPr lang="tr-TR" dirty="0"/>
            <a:t>İK Müdürü</a:t>
          </a:r>
        </a:p>
      </dgm:t>
    </dgm:pt>
    <dgm:pt modelId="{08911F49-25B7-4B05-98AF-ACBF025057FA}" type="parTrans" cxnId="{2B10C2E7-7419-48DD-B75F-A08FED0865C9}">
      <dgm:prSet/>
      <dgm:spPr/>
      <dgm:t>
        <a:bodyPr/>
        <a:lstStyle/>
        <a:p>
          <a:endParaRPr lang="tr-TR"/>
        </a:p>
      </dgm:t>
    </dgm:pt>
    <dgm:pt modelId="{B320ACFD-C9B6-43CE-AA43-8A26AFB20827}" type="sibTrans" cxnId="{2B10C2E7-7419-48DD-B75F-A08FED0865C9}">
      <dgm:prSet/>
      <dgm:spPr/>
      <dgm:t>
        <a:bodyPr/>
        <a:lstStyle/>
        <a:p>
          <a:endParaRPr lang="tr-TR"/>
        </a:p>
      </dgm:t>
    </dgm:pt>
    <dgm:pt modelId="{A5D8FBDD-AF79-4692-8BAB-49C283C1DDAF}">
      <dgm:prSet/>
      <dgm:spPr/>
      <dgm:t>
        <a:bodyPr/>
        <a:lstStyle/>
        <a:p>
          <a:r>
            <a:rPr lang="tr-TR" dirty="0"/>
            <a:t>Mali İşler Müdürü </a:t>
          </a:r>
        </a:p>
      </dgm:t>
    </dgm:pt>
    <dgm:pt modelId="{C1C483DD-AA69-4D95-A276-8430B9526EB3}" type="parTrans" cxnId="{4A79525A-33AF-4D2E-A411-5C32CA5DE243}">
      <dgm:prSet/>
      <dgm:spPr/>
      <dgm:t>
        <a:bodyPr/>
        <a:lstStyle/>
        <a:p>
          <a:endParaRPr lang="tr-TR"/>
        </a:p>
      </dgm:t>
    </dgm:pt>
    <dgm:pt modelId="{57F3F3AE-72E9-4F8D-9B72-84156F610F39}" type="sibTrans" cxnId="{4A79525A-33AF-4D2E-A411-5C32CA5DE243}">
      <dgm:prSet/>
      <dgm:spPr/>
      <dgm:t>
        <a:bodyPr/>
        <a:lstStyle/>
        <a:p>
          <a:endParaRPr lang="tr-TR"/>
        </a:p>
      </dgm:t>
    </dgm:pt>
    <dgm:pt modelId="{35695382-026F-49EF-A756-60CE53925832}">
      <dgm:prSet/>
      <dgm:spPr/>
      <dgm:t>
        <a:bodyPr/>
        <a:lstStyle/>
        <a:p>
          <a:r>
            <a:rPr lang="tr-TR" dirty="0"/>
            <a:t>İş Güvenliği Uzmanı</a:t>
          </a:r>
        </a:p>
      </dgm:t>
    </dgm:pt>
    <dgm:pt modelId="{924DB5B7-9686-4415-AB22-3E718A07E8C7}" type="parTrans" cxnId="{4B13D9C0-84F2-49F3-BEA5-686EF307769B}">
      <dgm:prSet/>
      <dgm:spPr/>
      <dgm:t>
        <a:bodyPr/>
        <a:lstStyle/>
        <a:p>
          <a:endParaRPr lang="tr-TR"/>
        </a:p>
      </dgm:t>
    </dgm:pt>
    <dgm:pt modelId="{0B80432C-30E3-439E-9968-691C14461FD3}" type="sibTrans" cxnId="{4B13D9C0-84F2-49F3-BEA5-686EF307769B}">
      <dgm:prSet/>
      <dgm:spPr/>
      <dgm:t>
        <a:bodyPr/>
        <a:lstStyle/>
        <a:p>
          <a:endParaRPr lang="tr-TR"/>
        </a:p>
      </dgm:t>
    </dgm:pt>
    <dgm:pt modelId="{86318278-1D8D-4300-B79D-900F0AB201D4}">
      <dgm:prSet/>
      <dgm:spPr/>
      <dgm:t>
        <a:bodyPr/>
        <a:lstStyle/>
        <a:p>
          <a:r>
            <a:rPr lang="tr-TR" dirty="0"/>
            <a:t>İşyeri Hekimi</a:t>
          </a:r>
        </a:p>
      </dgm:t>
    </dgm:pt>
    <dgm:pt modelId="{2633BDFB-64E7-4DF5-9628-A18B6522623B}" type="parTrans" cxnId="{E77665CD-C8F1-4BC4-BACF-37590DB3F1EE}">
      <dgm:prSet/>
      <dgm:spPr/>
      <dgm:t>
        <a:bodyPr/>
        <a:lstStyle/>
        <a:p>
          <a:endParaRPr lang="tr-TR"/>
        </a:p>
      </dgm:t>
    </dgm:pt>
    <dgm:pt modelId="{E15E34DF-20AD-4823-B645-0EF6E10114AC}" type="sibTrans" cxnId="{E77665CD-C8F1-4BC4-BACF-37590DB3F1EE}">
      <dgm:prSet/>
      <dgm:spPr/>
      <dgm:t>
        <a:bodyPr/>
        <a:lstStyle/>
        <a:p>
          <a:endParaRPr lang="tr-TR"/>
        </a:p>
      </dgm:t>
    </dgm:pt>
    <dgm:pt modelId="{6B964915-3331-42B1-87E2-017E9B3CD821}">
      <dgm:prSet/>
      <dgm:spPr/>
      <dgm:t>
        <a:bodyPr/>
        <a:lstStyle/>
        <a:p>
          <a:r>
            <a:rPr lang="tr-TR" dirty="0"/>
            <a:t>Güvenlik Müdürü</a:t>
          </a:r>
        </a:p>
      </dgm:t>
    </dgm:pt>
    <dgm:pt modelId="{DB0C5613-73CE-45AC-8823-F07D2AB76992}" type="parTrans" cxnId="{A8E5B03F-F2E1-4EF8-8172-F00FFD401252}">
      <dgm:prSet/>
      <dgm:spPr/>
      <dgm:t>
        <a:bodyPr/>
        <a:lstStyle/>
        <a:p>
          <a:endParaRPr lang="tr-TR"/>
        </a:p>
      </dgm:t>
    </dgm:pt>
    <dgm:pt modelId="{C9BB2DF4-1E82-490B-A56B-F141C7D2E8AF}" type="sibTrans" cxnId="{A8E5B03F-F2E1-4EF8-8172-F00FFD401252}">
      <dgm:prSet/>
      <dgm:spPr/>
      <dgm:t>
        <a:bodyPr/>
        <a:lstStyle/>
        <a:p>
          <a:endParaRPr lang="tr-TR"/>
        </a:p>
      </dgm:t>
    </dgm:pt>
    <dgm:pt modelId="{AAF67298-E8BA-4FEA-85ED-9EBEDB08457D}">
      <dgm:prSet/>
      <dgm:spPr/>
      <dgm:t>
        <a:bodyPr/>
        <a:lstStyle/>
        <a:p>
          <a:r>
            <a:rPr lang="tr-TR"/>
            <a:t>idari İşler Müdürü</a:t>
          </a:r>
        </a:p>
      </dgm:t>
    </dgm:pt>
    <dgm:pt modelId="{336BC233-1F3D-4B7D-9FD3-9A58D62898E3}" type="parTrans" cxnId="{9D96EB41-1C62-49AA-9AAF-A34F1DC25808}">
      <dgm:prSet/>
      <dgm:spPr/>
      <dgm:t>
        <a:bodyPr/>
        <a:lstStyle/>
        <a:p>
          <a:endParaRPr lang="tr-TR"/>
        </a:p>
      </dgm:t>
    </dgm:pt>
    <dgm:pt modelId="{FEDE07DF-9739-4D71-8EB5-3DA707B51651}" type="sibTrans" cxnId="{9D96EB41-1C62-49AA-9AAF-A34F1DC25808}">
      <dgm:prSet/>
      <dgm:spPr/>
      <dgm:t>
        <a:bodyPr/>
        <a:lstStyle/>
        <a:p>
          <a:endParaRPr lang="tr-TR"/>
        </a:p>
      </dgm:t>
    </dgm:pt>
    <dgm:pt modelId="{E1150912-9ADC-41DE-9FB2-9BB13A86F29A}" type="pres">
      <dgm:prSet presAssocID="{78F514FF-58F1-4578-A289-C0B8C8371A4E}" presName="hierChild1" presStyleCnt="0">
        <dgm:presLayoutVars>
          <dgm:orgChart val="1"/>
          <dgm:chPref val="1"/>
          <dgm:dir/>
          <dgm:animOne val="branch"/>
          <dgm:animLvl val="lvl"/>
          <dgm:resizeHandles/>
        </dgm:presLayoutVars>
      </dgm:prSet>
      <dgm:spPr/>
    </dgm:pt>
    <dgm:pt modelId="{D91DACDC-D36A-4EEF-9CA0-C3142356236A}" type="pres">
      <dgm:prSet presAssocID="{9B4F56F5-A5FD-4E35-BB13-773597B889BE}" presName="hierRoot1" presStyleCnt="0">
        <dgm:presLayoutVars>
          <dgm:hierBranch val="init"/>
        </dgm:presLayoutVars>
      </dgm:prSet>
      <dgm:spPr/>
    </dgm:pt>
    <dgm:pt modelId="{C1C7AF28-A69F-4021-80E5-475723C053C8}" type="pres">
      <dgm:prSet presAssocID="{9B4F56F5-A5FD-4E35-BB13-773597B889BE}" presName="rootComposite1" presStyleCnt="0"/>
      <dgm:spPr/>
    </dgm:pt>
    <dgm:pt modelId="{E8B80CEE-6736-40F1-BCFD-80B6E2D04621}" type="pres">
      <dgm:prSet presAssocID="{9B4F56F5-A5FD-4E35-BB13-773597B889BE}" presName="rootText1" presStyleLbl="node0" presStyleIdx="0" presStyleCnt="1">
        <dgm:presLayoutVars>
          <dgm:chPref val="3"/>
        </dgm:presLayoutVars>
      </dgm:prSet>
      <dgm:spPr/>
    </dgm:pt>
    <dgm:pt modelId="{D81CE03D-9318-4598-98A3-B2E07DF73E8E}" type="pres">
      <dgm:prSet presAssocID="{9B4F56F5-A5FD-4E35-BB13-773597B889BE}" presName="rootConnector1" presStyleLbl="asst0" presStyleIdx="0" presStyleCnt="1"/>
      <dgm:spPr/>
    </dgm:pt>
    <dgm:pt modelId="{C45C967E-505F-4E61-9B8F-E2714C037F17}" type="pres">
      <dgm:prSet presAssocID="{9B4F56F5-A5FD-4E35-BB13-773597B889BE}" presName="hierChild2" presStyleCnt="0"/>
      <dgm:spPr/>
    </dgm:pt>
    <dgm:pt modelId="{5AEBE280-6A35-4C7C-8D14-BB7CF89093DD}" type="pres">
      <dgm:prSet presAssocID="{2069B2E9-CFD8-4603-9B43-A88DF5D14683}" presName="Name37" presStyleLbl="parChTrans1D2" presStyleIdx="0" presStyleCnt="6"/>
      <dgm:spPr/>
    </dgm:pt>
    <dgm:pt modelId="{ECFE4579-00E4-4737-B779-5901B280E34D}" type="pres">
      <dgm:prSet presAssocID="{7201727C-77F1-4F77-BD36-192BAF8F3D80}" presName="hierRoot2" presStyleCnt="0">
        <dgm:presLayoutVars>
          <dgm:hierBranch val="init"/>
        </dgm:presLayoutVars>
      </dgm:prSet>
      <dgm:spPr/>
    </dgm:pt>
    <dgm:pt modelId="{97DB867C-AF08-458A-817C-8B75441A7D28}" type="pres">
      <dgm:prSet presAssocID="{7201727C-77F1-4F77-BD36-192BAF8F3D80}" presName="rootComposite" presStyleCnt="0"/>
      <dgm:spPr/>
    </dgm:pt>
    <dgm:pt modelId="{A3B0275A-77DB-4EC0-BE4D-89AB14EE42C3}" type="pres">
      <dgm:prSet presAssocID="{7201727C-77F1-4F77-BD36-192BAF8F3D80}" presName="rootText" presStyleLbl="node2" presStyleIdx="0" presStyleCnt="5" custScaleX="136806">
        <dgm:presLayoutVars>
          <dgm:chPref val="3"/>
        </dgm:presLayoutVars>
      </dgm:prSet>
      <dgm:spPr/>
    </dgm:pt>
    <dgm:pt modelId="{309B2379-381A-4B00-99A5-282B06AA68C8}" type="pres">
      <dgm:prSet presAssocID="{7201727C-77F1-4F77-BD36-192BAF8F3D80}" presName="rootConnector" presStyleLbl="node2" presStyleIdx="0" presStyleCnt="5"/>
      <dgm:spPr/>
    </dgm:pt>
    <dgm:pt modelId="{9CDE8E96-B386-41FB-B1CA-906F7141FECA}" type="pres">
      <dgm:prSet presAssocID="{7201727C-77F1-4F77-BD36-192BAF8F3D80}" presName="hierChild4" presStyleCnt="0"/>
      <dgm:spPr/>
    </dgm:pt>
    <dgm:pt modelId="{E6EDE52F-7131-4619-9A9D-86A63ED6D67A}" type="pres">
      <dgm:prSet presAssocID="{972A59D0-AF69-41B8-8C74-1BB48E0F9227}" presName="Name37" presStyleLbl="parChTrans1D3" presStyleIdx="0" presStyleCnt="11"/>
      <dgm:spPr/>
    </dgm:pt>
    <dgm:pt modelId="{0B84AEAC-0F19-436B-ACBC-FA6A4D578818}" type="pres">
      <dgm:prSet presAssocID="{E80DB361-4FBE-4B5B-BC21-EB5089BBBF8B}" presName="hierRoot2" presStyleCnt="0">
        <dgm:presLayoutVars>
          <dgm:hierBranch val="init"/>
        </dgm:presLayoutVars>
      </dgm:prSet>
      <dgm:spPr/>
    </dgm:pt>
    <dgm:pt modelId="{3460953A-0CA8-4758-895D-B4616ED06357}" type="pres">
      <dgm:prSet presAssocID="{E80DB361-4FBE-4B5B-BC21-EB5089BBBF8B}" presName="rootComposite" presStyleCnt="0"/>
      <dgm:spPr/>
    </dgm:pt>
    <dgm:pt modelId="{A23D614B-EDDF-4687-8E7E-EB213A7631AB}" type="pres">
      <dgm:prSet presAssocID="{E80DB361-4FBE-4B5B-BC21-EB5089BBBF8B}" presName="rootText" presStyleLbl="node3" presStyleIdx="0" presStyleCnt="11">
        <dgm:presLayoutVars>
          <dgm:chPref val="3"/>
        </dgm:presLayoutVars>
      </dgm:prSet>
      <dgm:spPr/>
    </dgm:pt>
    <dgm:pt modelId="{7471265C-570C-4CF7-9232-33A59E5A2AC0}" type="pres">
      <dgm:prSet presAssocID="{E80DB361-4FBE-4B5B-BC21-EB5089BBBF8B}" presName="rootConnector" presStyleLbl="node3" presStyleIdx="0" presStyleCnt="11"/>
      <dgm:spPr/>
    </dgm:pt>
    <dgm:pt modelId="{637FADC9-C603-405C-8381-5CCCC99A68BB}" type="pres">
      <dgm:prSet presAssocID="{E80DB361-4FBE-4B5B-BC21-EB5089BBBF8B}" presName="hierChild4" presStyleCnt="0"/>
      <dgm:spPr/>
    </dgm:pt>
    <dgm:pt modelId="{D2A577F5-7BED-42AE-83FC-9DF84E967441}" type="pres">
      <dgm:prSet presAssocID="{E80DB361-4FBE-4B5B-BC21-EB5089BBBF8B}" presName="hierChild5" presStyleCnt="0"/>
      <dgm:spPr/>
    </dgm:pt>
    <dgm:pt modelId="{B40A862B-CE67-459E-8704-5DCDB2532AF0}" type="pres">
      <dgm:prSet presAssocID="{7201727C-77F1-4F77-BD36-192BAF8F3D80}" presName="hierChild5" presStyleCnt="0"/>
      <dgm:spPr/>
    </dgm:pt>
    <dgm:pt modelId="{38075CE9-2C93-42EE-962B-7324307638BD}" type="pres">
      <dgm:prSet presAssocID="{C2913FB0-5DE5-45B4-85E7-7ABC8E5C3110}" presName="Name37" presStyleLbl="parChTrans1D2" presStyleIdx="1" presStyleCnt="6"/>
      <dgm:spPr/>
    </dgm:pt>
    <dgm:pt modelId="{8C82AA5B-881C-43E4-8A2A-E9F0715DC368}" type="pres">
      <dgm:prSet presAssocID="{1686B1B8-79C5-47C4-A6F1-73AAF81B6F2F}" presName="hierRoot2" presStyleCnt="0">
        <dgm:presLayoutVars>
          <dgm:hierBranch val="init"/>
        </dgm:presLayoutVars>
      </dgm:prSet>
      <dgm:spPr/>
    </dgm:pt>
    <dgm:pt modelId="{5F2FBA33-0766-4F4C-8236-283A4C7DCCA2}" type="pres">
      <dgm:prSet presAssocID="{1686B1B8-79C5-47C4-A6F1-73AAF81B6F2F}" presName="rootComposite" presStyleCnt="0"/>
      <dgm:spPr/>
    </dgm:pt>
    <dgm:pt modelId="{856EDAA9-29D9-4A68-BC04-5CD408336E01}" type="pres">
      <dgm:prSet presAssocID="{1686B1B8-79C5-47C4-A6F1-73AAF81B6F2F}" presName="rootText" presStyleLbl="node2" presStyleIdx="1" presStyleCnt="5" custScaleX="136806">
        <dgm:presLayoutVars>
          <dgm:chPref val="3"/>
        </dgm:presLayoutVars>
      </dgm:prSet>
      <dgm:spPr/>
    </dgm:pt>
    <dgm:pt modelId="{CB47F196-483A-4844-9110-860CB3205B6F}" type="pres">
      <dgm:prSet presAssocID="{1686B1B8-79C5-47C4-A6F1-73AAF81B6F2F}" presName="rootConnector" presStyleLbl="node2" presStyleIdx="1" presStyleCnt="5"/>
      <dgm:spPr/>
    </dgm:pt>
    <dgm:pt modelId="{6C3D5214-502B-43F2-8284-A7638FDC1381}" type="pres">
      <dgm:prSet presAssocID="{1686B1B8-79C5-47C4-A6F1-73AAF81B6F2F}" presName="hierChild4" presStyleCnt="0"/>
      <dgm:spPr/>
    </dgm:pt>
    <dgm:pt modelId="{BDD9ABE5-0A22-45E5-AB84-7FDF515D6B4C}" type="pres">
      <dgm:prSet presAssocID="{FA2D27B5-5411-413F-BF07-2DF3AA4BD470}" presName="Name37" presStyleLbl="parChTrans1D3" presStyleIdx="1" presStyleCnt="11"/>
      <dgm:spPr/>
    </dgm:pt>
    <dgm:pt modelId="{09BE7423-2DF4-4895-9EAE-0DA2C949C1E1}" type="pres">
      <dgm:prSet presAssocID="{3EBD5532-ED0E-4263-93C4-DB1D1C9F8A42}" presName="hierRoot2" presStyleCnt="0">
        <dgm:presLayoutVars>
          <dgm:hierBranch val="init"/>
        </dgm:presLayoutVars>
      </dgm:prSet>
      <dgm:spPr/>
    </dgm:pt>
    <dgm:pt modelId="{F8452967-1573-4EF0-A464-17FDD099821F}" type="pres">
      <dgm:prSet presAssocID="{3EBD5532-ED0E-4263-93C4-DB1D1C9F8A42}" presName="rootComposite" presStyleCnt="0"/>
      <dgm:spPr/>
    </dgm:pt>
    <dgm:pt modelId="{50DC1DF8-1A20-47BD-A8A0-95C620E046D6}" type="pres">
      <dgm:prSet presAssocID="{3EBD5532-ED0E-4263-93C4-DB1D1C9F8A42}" presName="rootText" presStyleLbl="node3" presStyleIdx="1" presStyleCnt="11">
        <dgm:presLayoutVars>
          <dgm:chPref val="3"/>
        </dgm:presLayoutVars>
      </dgm:prSet>
      <dgm:spPr/>
    </dgm:pt>
    <dgm:pt modelId="{4331AD20-C051-4A7A-8160-F1ED58299FDC}" type="pres">
      <dgm:prSet presAssocID="{3EBD5532-ED0E-4263-93C4-DB1D1C9F8A42}" presName="rootConnector" presStyleLbl="node3" presStyleIdx="1" presStyleCnt="11"/>
      <dgm:spPr/>
    </dgm:pt>
    <dgm:pt modelId="{757E1F77-6D07-4588-835D-21441ED295DE}" type="pres">
      <dgm:prSet presAssocID="{3EBD5532-ED0E-4263-93C4-DB1D1C9F8A42}" presName="hierChild4" presStyleCnt="0"/>
      <dgm:spPr/>
    </dgm:pt>
    <dgm:pt modelId="{E33A4E9D-9169-4BAE-B9D1-B7F496072F73}" type="pres">
      <dgm:prSet presAssocID="{3EBD5532-ED0E-4263-93C4-DB1D1C9F8A42}" presName="hierChild5" presStyleCnt="0"/>
      <dgm:spPr/>
    </dgm:pt>
    <dgm:pt modelId="{4D3A4C59-F8F2-4540-A218-C9531CAB91A9}" type="pres">
      <dgm:prSet presAssocID="{F008F67C-DE91-4307-832D-5B82D784FB33}" presName="Name37" presStyleLbl="parChTrans1D3" presStyleIdx="2" presStyleCnt="11"/>
      <dgm:spPr/>
    </dgm:pt>
    <dgm:pt modelId="{5EDA095C-FB52-4886-A3D2-A262E32D834E}" type="pres">
      <dgm:prSet presAssocID="{FD62033F-34C3-4F1B-8D24-B29E143A002C}" presName="hierRoot2" presStyleCnt="0">
        <dgm:presLayoutVars>
          <dgm:hierBranch val="init"/>
        </dgm:presLayoutVars>
      </dgm:prSet>
      <dgm:spPr/>
    </dgm:pt>
    <dgm:pt modelId="{5806AE8B-4FF0-49FF-9E62-5F80127DBDBB}" type="pres">
      <dgm:prSet presAssocID="{FD62033F-34C3-4F1B-8D24-B29E143A002C}" presName="rootComposite" presStyleCnt="0"/>
      <dgm:spPr/>
    </dgm:pt>
    <dgm:pt modelId="{9CF9072D-6C95-4001-B241-61C6A02630CE}" type="pres">
      <dgm:prSet presAssocID="{FD62033F-34C3-4F1B-8D24-B29E143A002C}" presName="rootText" presStyleLbl="node3" presStyleIdx="2" presStyleCnt="11">
        <dgm:presLayoutVars>
          <dgm:chPref val="3"/>
        </dgm:presLayoutVars>
      </dgm:prSet>
      <dgm:spPr/>
    </dgm:pt>
    <dgm:pt modelId="{2EB005EB-B594-499F-88D8-7ECF35B3E734}" type="pres">
      <dgm:prSet presAssocID="{FD62033F-34C3-4F1B-8D24-B29E143A002C}" presName="rootConnector" presStyleLbl="node3" presStyleIdx="2" presStyleCnt="11"/>
      <dgm:spPr/>
    </dgm:pt>
    <dgm:pt modelId="{16059BF6-EC93-45A2-9066-8ABBD34F2DE2}" type="pres">
      <dgm:prSet presAssocID="{FD62033F-34C3-4F1B-8D24-B29E143A002C}" presName="hierChild4" presStyleCnt="0"/>
      <dgm:spPr/>
    </dgm:pt>
    <dgm:pt modelId="{FEE369A8-3C02-4247-84DD-791B2BA508E2}" type="pres">
      <dgm:prSet presAssocID="{FD62033F-34C3-4F1B-8D24-B29E143A002C}" presName="hierChild5" presStyleCnt="0"/>
      <dgm:spPr/>
    </dgm:pt>
    <dgm:pt modelId="{9E12A1D2-EE40-4FB6-A744-91B11BE4C3A8}" type="pres">
      <dgm:prSet presAssocID="{1686B1B8-79C5-47C4-A6F1-73AAF81B6F2F}" presName="hierChild5" presStyleCnt="0"/>
      <dgm:spPr/>
    </dgm:pt>
    <dgm:pt modelId="{C147AF58-4E30-4B28-8F76-3F390A1F52AB}" type="pres">
      <dgm:prSet presAssocID="{B93F0411-FF22-437C-B1FA-AE7A6C9A202A}" presName="Name37" presStyleLbl="parChTrans1D2" presStyleIdx="2" presStyleCnt="6"/>
      <dgm:spPr/>
    </dgm:pt>
    <dgm:pt modelId="{AACD91B1-85FC-4D0A-82BD-E25EC1FC8DF8}" type="pres">
      <dgm:prSet presAssocID="{8BAD388C-DC18-4FEE-A953-DB901704255C}" presName="hierRoot2" presStyleCnt="0">
        <dgm:presLayoutVars>
          <dgm:hierBranch val="init"/>
        </dgm:presLayoutVars>
      </dgm:prSet>
      <dgm:spPr/>
    </dgm:pt>
    <dgm:pt modelId="{97741F57-B519-4D41-88A3-5ECC0DB3A780}" type="pres">
      <dgm:prSet presAssocID="{8BAD388C-DC18-4FEE-A953-DB901704255C}" presName="rootComposite" presStyleCnt="0"/>
      <dgm:spPr/>
    </dgm:pt>
    <dgm:pt modelId="{3F3860EC-6867-4248-AE1D-442ED4824214}" type="pres">
      <dgm:prSet presAssocID="{8BAD388C-DC18-4FEE-A953-DB901704255C}" presName="rootText" presStyleLbl="node2" presStyleIdx="2" presStyleCnt="5" custScaleX="136806">
        <dgm:presLayoutVars>
          <dgm:chPref val="3"/>
        </dgm:presLayoutVars>
      </dgm:prSet>
      <dgm:spPr/>
    </dgm:pt>
    <dgm:pt modelId="{88E924C1-37A5-4BA1-A8C5-82A040F301A7}" type="pres">
      <dgm:prSet presAssocID="{8BAD388C-DC18-4FEE-A953-DB901704255C}" presName="rootConnector" presStyleLbl="node2" presStyleIdx="2" presStyleCnt="5"/>
      <dgm:spPr/>
    </dgm:pt>
    <dgm:pt modelId="{6D8B83CA-4B6C-4D1A-8E05-24EA4AEC5541}" type="pres">
      <dgm:prSet presAssocID="{8BAD388C-DC18-4FEE-A953-DB901704255C}" presName="hierChild4" presStyleCnt="0"/>
      <dgm:spPr/>
    </dgm:pt>
    <dgm:pt modelId="{84CA9A7A-23E6-4931-AD50-61992835A9F7}" type="pres">
      <dgm:prSet presAssocID="{0927871C-1F87-41B2-B4E1-985216076506}" presName="Name37" presStyleLbl="parChTrans1D3" presStyleIdx="3" presStyleCnt="11"/>
      <dgm:spPr/>
    </dgm:pt>
    <dgm:pt modelId="{6460846D-BD27-4722-88C7-FE14EB96FE71}" type="pres">
      <dgm:prSet presAssocID="{A09CEC00-10D2-4201-B45C-C112A676E137}" presName="hierRoot2" presStyleCnt="0">
        <dgm:presLayoutVars>
          <dgm:hierBranch val="init"/>
        </dgm:presLayoutVars>
      </dgm:prSet>
      <dgm:spPr/>
    </dgm:pt>
    <dgm:pt modelId="{4F834504-B33B-44D0-A175-0EE18B632C26}" type="pres">
      <dgm:prSet presAssocID="{A09CEC00-10D2-4201-B45C-C112A676E137}" presName="rootComposite" presStyleCnt="0"/>
      <dgm:spPr/>
    </dgm:pt>
    <dgm:pt modelId="{6E246F13-62B7-4F14-959D-687E78E60202}" type="pres">
      <dgm:prSet presAssocID="{A09CEC00-10D2-4201-B45C-C112A676E137}" presName="rootText" presStyleLbl="node3" presStyleIdx="3" presStyleCnt="11">
        <dgm:presLayoutVars>
          <dgm:chPref val="3"/>
        </dgm:presLayoutVars>
      </dgm:prSet>
      <dgm:spPr/>
    </dgm:pt>
    <dgm:pt modelId="{0595B7D9-245C-4F59-A68E-339A8EDC44F3}" type="pres">
      <dgm:prSet presAssocID="{A09CEC00-10D2-4201-B45C-C112A676E137}" presName="rootConnector" presStyleLbl="node3" presStyleIdx="3" presStyleCnt="11"/>
      <dgm:spPr/>
    </dgm:pt>
    <dgm:pt modelId="{9EA65FD2-D918-4F54-8CF0-58F16E36A66D}" type="pres">
      <dgm:prSet presAssocID="{A09CEC00-10D2-4201-B45C-C112A676E137}" presName="hierChild4" presStyleCnt="0"/>
      <dgm:spPr/>
    </dgm:pt>
    <dgm:pt modelId="{80435F54-B57D-4AE9-BF46-9590D24DCCAC}" type="pres">
      <dgm:prSet presAssocID="{A09CEC00-10D2-4201-B45C-C112A676E137}" presName="hierChild5" presStyleCnt="0"/>
      <dgm:spPr/>
    </dgm:pt>
    <dgm:pt modelId="{B0972E00-FA34-447B-976B-71B4CED4AFF5}" type="pres">
      <dgm:prSet presAssocID="{CFE0A5AD-020B-4DF3-ADC0-A84A0F2DF16F}" presName="Name37" presStyleLbl="parChTrans1D3" presStyleIdx="4" presStyleCnt="11"/>
      <dgm:spPr/>
    </dgm:pt>
    <dgm:pt modelId="{DEF6B285-2329-4E2E-8FE1-941451480E12}" type="pres">
      <dgm:prSet presAssocID="{3FD9E7D4-D157-4498-881E-FAB819D50EA4}" presName="hierRoot2" presStyleCnt="0">
        <dgm:presLayoutVars>
          <dgm:hierBranch val="init"/>
        </dgm:presLayoutVars>
      </dgm:prSet>
      <dgm:spPr/>
    </dgm:pt>
    <dgm:pt modelId="{05DC8DB0-AF0E-4C01-ABD7-FDB50D18BFF8}" type="pres">
      <dgm:prSet presAssocID="{3FD9E7D4-D157-4498-881E-FAB819D50EA4}" presName="rootComposite" presStyleCnt="0"/>
      <dgm:spPr/>
    </dgm:pt>
    <dgm:pt modelId="{7C83C713-D242-4BB9-B76C-978AC70C7F22}" type="pres">
      <dgm:prSet presAssocID="{3FD9E7D4-D157-4498-881E-FAB819D50EA4}" presName="rootText" presStyleLbl="node3" presStyleIdx="4" presStyleCnt="11">
        <dgm:presLayoutVars>
          <dgm:chPref val="3"/>
        </dgm:presLayoutVars>
      </dgm:prSet>
      <dgm:spPr/>
    </dgm:pt>
    <dgm:pt modelId="{6C5C0467-DCB2-4BD0-B014-E36DAF0428AB}" type="pres">
      <dgm:prSet presAssocID="{3FD9E7D4-D157-4498-881E-FAB819D50EA4}" presName="rootConnector" presStyleLbl="node3" presStyleIdx="4" presStyleCnt="11"/>
      <dgm:spPr/>
    </dgm:pt>
    <dgm:pt modelId="{34B74D40-C631-4546-835F-B01B78BF3EC0}" type="pres">
      <dgm:prSet presAssocID="{3FD9E7D4-D157-4498-881E-FAB819D50EA4}" presName="hierChild4" presStyleCnt="0"/>
      <dgm:spPr/>
    </dgm:pt>
    <dgm:pt modelId="{CE724854-6CC3-426C-BBE4-3C0252E8311A}" type="pres">
      <dgm:prSet presAssocID="{3FD9E7D4-D157-4498-881E-FAB819D50EA4}" presName="hierChild5" presStyleCnt="0"/>
      <dgm:spPr/>
    </dgm:pt>
    <dgm:pt modelId="{D647B21E-8F1B-4861-88AD-B19D845F1337}" type="pres">
      <dgm:prSet presAssocID="{8BAD388C-DC18-4FEE-A953-DB901704255C}" presName="hierChild5" presStyleCnt="0"/>
      <dgm:spPr/>
    </dgm:pt>
    <dgm:pt modelId="{C0ACC52E-0CBE-432A-A56C-6D0130A50DCC}" type="pres">
      <dgm:prSet presAssocID="{1D4AE62C-5BE6-4CD6-9A0E-865D60E74AE5}" presName="Name37" presStyleLbl="parChTrans1D2" presStyleIdx="3" presStyleCnt="6"/>
      <dgm:spPr/>
    </dgm:pt>
    <dgm:pt modelId="{5E869DE0-49EA-4741-A306-94D8DEAE65D0}" type="pres">
      <dgm:prSet presAssocID="{9BA05D2A-2C40-435F-A9B2-73B1C6A08BD3}" presName="hierRoot2" presStyleCnt="0">
        <dgm:presLayoutVars>
          <dgm:hierBranch val="init"/>
        </dgm:presLayoutVars>
      </dgm:prSet>
      <dgm:spPr/>
    </dgm:pt>
    <dgm:pt modelId="{02AB8409-4DB8-4387-B16A-7E6BB6A55BBD}" type="pres">
      <dgm:prSet presAssocID="{9BA05D2A-2C40-435F-A9B2-73B1C6A08BD3}" presName="rootComposite" presStyleCnt="0"/>
      <dgm:spPr/>
    </dgm:pt>
    <dgm:pt modelId="{A739E359-EBB7-4477-A739-F7018A86D2F9}" type="pres">
      <dgm:prSet presAssocID="{9BA05D2A-2C40-435F-A9B2-73B1C6A08BD3}" presName="rootText" presStyleLbl="node2" presStyleIdx="3" presStyleCnt="5" custScaleX="136806">
        <dgm:presLayoutVars>
          <dgm:chPref val="3"/>
        </dgm:presLayoutVars>
      </dgm:prSet>
      <dgm:spPr/>
    </dgm:pt>
    <dgm:pt modelId="{71B1BB17-6C97-4DBE-BDCB-3BA294EEEC65}" type="pres">
      <dgm:prSet presAssocID="{9BA05D2A-2C40-435F-A9B2-73B1C6A08BD3}" presName="rootConnector" presStyleLbl="node2" presStyleIdx="3" presStyleCnt="5"/>
      <dgm:spPr/>
    </dgm:pt>
    <dgm:pt modelId="{3A1B4CCB-CE97-434F-A410-950B0ADF332F}" type="pres">
      <dgm:prSet presAssocID="{9BA05D2A-2C40-435F-A9B2-73B1C6A08BD3}" presName="hierChild4" presStyleCnt="0"/>
      <dgm:spPr/>
    </dgm:pt>
    <dgm:pt modelId="{2B7D64CE-50DB-45C3-857B-A8D80ED9A32A}" type="pres">
      <dgm:prSet presAssocID="{08911F49-25B7-4B05-98AF-ACBF025057FA}" presName="Name37" presStyleLbl="parChTrans1D3" presStyleIdx="5" presStyleCnt="11"/>
      <dgm:spPr/>
    </dgm:pt>
    <dgm:pt modelId="{32A48FC5-D50E-4FCF-BDCB-01901A076FA2}" type="pres">
      <dgm:prSet presAssocID="{51807D38-6DE6-49FE-98C5-DC48AEFA9401}" presName="hierRoot2" presStyleCnt="0">
        <dgm:presLayoutVars>
          <dgm:hierBranch val="init"/>
        </dgm:presLayoutVars>
      </dgm:prSet>
      <dgm:spPr/>
    </dgm:pt>
    <dgm:pt modelId="{15FAE1CB-1114-4904-B9A3-33DF79CFF8EB}" type="pres">
      <dgm:prSet presAssocID="{51807D38-6DE6-49FE-98C5-DC48AEFA9401}" presName="rootComposite" presStyleCnt="0"/>
      <dgm:spPr/>
    </dgm:pt>
    <dgm:pt modelId="{496FF938-5C4E-494F-BAB2-B99130771FAE}" type="pres">
      <dgm:prSet presAssocID="{51807D38-6DE6-49FE-98C5-DC48AEFA9401}" presName="rootText" presStyleLbl="node3" presStyleIdx="5" presStyleCnt="11">
        <dgm:presLayoutVars>
          <dgm:chPref val="3"/>
        </dgm:presLayoutVars>
      </dgm:prSet>
      <dgm:spPr/>
    </dgm:pt>
    <dgm:pt modelId="{A7689958-09C3-49DE-B6F3-F18984DE63D3}" type="pres">
      <dgm:prSet presAssocID="{51807D38-6DE6-49FE-98C5-DC48AEFA9401}" presName="rootConnector" presStyleLbl="node3" presStyleIdx="5" presStyleCnt="11"/>
      <dgm:spPr/>
    </dgm:pt>
    <dgm:pt modelId="{5C2FB891-E794-404E-A873-D07F3EC4B407}" type="pres">
      <dgm:prSet presAssocID="{51807D38-6DE6-49FE-98C5-DC48AEFA9401}" presName="hierChild4" presStyleCnt="0"/>
      <dgm:spPr/>
    </dgm:pt>
    <dgm:pt modelId="{57DCA7D1-6581-4D7E-8C43-4B81ACB0A041}" type="pres">
      <dgm:prSet presAssocID="{51807D38-6DE6-49FE-98C5-DC48AEFA9401}" presName="hierChild5" presStyleCnt="0"/>
      <dgm:spPr/>
    </dgm:pt>
    <dgm:pt modelId="{D5863FC3-8F9D-4A9D-AF8A-1287B0887E13}" type="pres">
      <dgm:prSet presAssocID="{924DB5B7-9686-4415-AB22-3E718A07E8C7}" presName="Name37" presStyleLbl="parChTrans1D3" presStyleIdx="6" presStyleCnt="11"/>
      <dgm:spPr/>
    </dgm:pt>
    <dgm:pt modelId="{5F33F743-67D3-48CF-8147-AEE402585F0C}" type="pres">
      <dgm:prSet presAssocID="{35695382-026F-49EF-A756-60CE53925832}" presName="hierRoot2" presStyleCnt="0">
        <dgm:presLayoutVars>
          <dgm:hierBranch val="init"/>
        </dgm:presLayoutVars>
      </dgm:prSet>
      <dgm:spPr/>
    </dgm:pt>
    <dgm:pt modelId="{52357312-13EF-4C1E-9D17-E2C7C1B541E9}" type="pres">
      <dgm:prSet presAssocID="{35695382-026F-49EF-A756-60CE53925832}" presName="rootComposite" presStyleCnt="0"/>
      <dgm:spPr/>
    </dgm:pt>
    <dgm:pt modelId="{76510428-A432-498E-B49B-9C70D24F29F2}" type="pres">
      <dgm:prSet presAssocID="{35695382-026F-49EF-A756-60CE53925832}" presName="rootText" presStyleLbl="node3" presStyleIdx="6" presStyleCnt="11">
        <dgm:presLayoutVars>
          <dgm:chPref val="3"/>
        </dgm:presLayoutVars>
      </dgm:prSet>
      <dgm:spPr/>
    </dgm:pt>
    <dgm:pt modelId="{13F31FE3-988C-4643-A8C7-A4B0D404E64B}" type="pres">
      <dgm:prSet presAssocID="{35695382-026F-49EF-A756-60CE53925832}" presName="rootConnector" presStyleLbl="node3" presStyleIdx="6" presStyleCnt="11"/>
      <dgm:spPr/>
    </dgm:pt>
    <dgm:pt modelId="{F53DE6EB-94BA-4958-BD74-E32C65B26038}" type="pres">
      <dgm:prSet presAssocID="{35695382-026F-49EF-A756-60CE53925832}" presName="hierChild4" presStyleCnt="0"/>
      <dgm:spPr/>
    </dgm:pt>
    <dgm:pt modelId="{9405847C-C3A0-4CA9-8A0F-17B66D2A7882}" type="pres">
      <dgm:prSet presAssocID="{35695382-026F-49EF-A756-60CE53925832}" presName="hierChild5" presStyleCnt="0"/>
      <dgm:spPr/>
    </dgm:pt>
    <dgm:pt modelId="{81D1733F-BA21-44FE-84C1-EF26CEBC5AE9}" type="pres">
      <dgm:prSet presAssocID="{2633BDFB-64E7-4DF5-9628-A18B6522623B}" presName="Name37" presStyleLbl="parChTrans1D3" presStyleIdx="7" presStyleCnt="11"/>
      <dgm:spPr/>
    </dgm:pt>
    <dgm:pt modelId="{5530481A-A3F3-4A22-B1CE-029006C8306D}" type="pres">
      <dgm:prSet presAssocID="{86318278-1D8D-4300-B79D-900F0AB201D4}" presName="hierRoot2" presStyleCnt="0">
        <dgm:presLayoutVars>
          <dgm:hierBranch val="init"/>
        </dgm:presLayoutVars>
      </dgm:prSet>
      <dgm:spPr/>
    </dgm:pt>
    <dgm:pt modelId="{355A9785-6721-461D-A20A-EF7963B29FDF}" type="pres">
      <dgm:prSet presAssocID="{86318278-1D8D-4300-B79D-900F0AB201D4}" presName="rootComposite" presStyleCnt="0"/>
      <dgm:spPr/>
    </dgm:pt>
    <dgm:pt modelId="{4C49E83C-55BD-4321-B60B-183BFADACF7F}" type="pres">
      <dgm:prSet presAssocID="{86318278-1D8D-4300-B79D-900F0AB201D4}" presName="rootText" presStyleLbl="node3" presStyleIdx="7" presStyleCnt="11">
        <dgm:presLayoutVars>
          <dgm:chPref val="3"/>
        </dgm:presLayoutVars>
      </dgm:prSet>
      <dgm:spPr/>
    </dgm:pt>
    <dgm:pt modelId="{6C11A657-ADDD-42C2-A8B5-09E1A725B677}" type="pres">
      <dgm:prSet presAssocID="{86318278-1D8D-4300-B79D-900F0AB201D4}" presName="rootConnector" presStyleLbl="node3" presStyleIdx="7" presStyleCnt="11"/>
      <dgm:spPr/>
    </dgm:pt>
    <dgm:pt modelId="{75A4CA7A-D2C6-4631-A887-356347CC226A}" type="pres">
      <dgm:prSet presAssocID="{86318278-1D8D-4300-B79D-900F0AB201D4}" presName="hierChild4" presStyleCnt="0"/>
      <dgm:spPr/>
    </dgm:pt>
    <dgm:pt modelId="{7B95F476-D66E-49E0-BEF0-85A3FB7D93CA}" type="pres">
      <dgm:prSet presAssocID="{86318278-1D8D-4300-B79D-900F0AB201D4}" presName="hierChild5" presStyleCnt="0"/>
      <dgm:spPr/>
    </dgm:pt>
    <dgm:pt modelId="{5B162247-8081-43FC-B0D9-C6D6478BD2FF}" type="pres">
      <dgm:prSet presAssocID="{DB0C5613-73CE-45AC-8823-F07D2AB76992}" presName="Name37" presStyleLbl="parChTrans1D3" presStyleIdx="8" presStyleCnt="11"/>
      <dgm:spPr/>
    </dgm:pt>
    <dgm:pt modelId="{29B6EB43-0EDD-40F5-B655-CAE6BD3A41DB}" type="pres">
      <dgm:prSet presAssocID="{6B964915-3331-42B1-87E2-017E9B3CD821}" presName="hierRoot2" presStyleCnt="0">
        <dgm:presLayoutVars>
          <dgm:hierBranch val="init"/>
        </dgm:presLayoutVars>
      </dgm:prSet>
      <dgm:spPr/>
    </dgm:pt>
    <dgm:pt modelId="{38E9E647-09F9-4E0B-9D28-A8C1A8B7D785}" type="pres">
      <dgm:prSet presAssocID="{6B964915-3331-42B1-87E2-017E9B3CD821}" presName="rootComposite" presStyleCnt="0"/>
      <dgm:spPr/>
    </dgm:pt>
    <dgm:pt modelId="{47A14D08-A1D8-4438-AF75-DA2FC7E92965}" type="pres">
      <dgm:prSet presAssocID="{6B964915-3331-42B1-87E2-017E9B3CD821}" presName="rootText" presStyleLbl="node3" presStyleIdx="8" presStyleCnt="11">
        <dgm:presLayoutVars>
          <dgm:chPref val="3"/>
        </dgm:presLayoutVars>
      </dgm:prSet>
      <dgm:spPr/>
    </dgm:pt>
    <dgm:pt modelId="{9AAA642F-AA75-4DA7-9691-A9E70E0EECCC}" type="pres">
      <dgm:prSet presAssocID="{6B964915-3331-42B1-87E2-017E9B3CD821}" presName="rootConnector" presStyleLbl="node3" presStyleIdx="8" presStyleCnt="11"/>
      <dgm:spPr/>
    </dgm:pt>
    <dgm:pt modelId="{944DFA90-A12F-451E-B401-FC951EFF8B69}" type="pres">
      <dgm:prSet presAssocID="{6B964915-3331-42B1-87E2-017E9B3CD821}" presName="hierChild4" presStyleCnt="0"/>
      <dgm:spPr/>
    </dgm:pt>
    <dgm:pt modelId="{5CBF14BA-2EB7-42B1-AEB5-1BE68716F3B8}" type="pres">
      <dgm:prSet presAssocID="{6B964915-3331-42B1-87E2-017E9B3CD821}" presName="hierChild5" presStyleCnt="0"/>
      <dgm:spPr/>
    </dgm:pt>
    <dgm:pt modelId="{F6024783-CA1A-4E62-9CF0-ACF0C7883B5A}" type="pres">
      <dgm:prSet presAssocID="{336BC233-1F3D-4B7D-9FD3-9A58D62898E3}" presName="Name37" presStyleLbl="parChTrans1D3" presStyleIdx="9" presStyleCnt="11"/>
      <dgm:spPr/>
    </dgm:pt>
    <dgm:pt modelId="{8A2A1AC0-1D58-4CF9-9444-F694EA64561C}" type="pres">
      <dgm:prSet presAssocID="{AAF67298-E8BA-4FEA-85ED-9EBEDB08457D}" presName="hierRoot2" presStyleCnt="0">
        <dgm:presLayoutVars>
          <dgm:hierBranch val="init"/>
        </dgm:presLayoutVars>
      </dgm:prSet>
      <dgm:spPr/>
    </dgm:pt>
    <dgm:pt modelId="{03E341A2-0AE7-48FC-9051-DF19D9534225}" type="pres">
      <dgm:prSet presAssocID="{AAF67298-E8BA-4FEA-85ED-9EBEDB08457D}" presName="rootComposite" presStyleCnt="0"/>
      <dgm:spPr/>
    </dgm:pt>
    <dgm:pt modelId="{71ACE941-F8B1-4042-A38E-4A0D03B22AC2}" type="pres">
      <dgm:prSet presAssocID="{AAF67298-E8BA-4FEA-85ED-9EBEDB08457D}" presName="rootText" presStyleLbl="node3" presStyleIdx="9" presStyleCnt="11">
        <dgm:presLayoutVars>
          <dgm:chPref val="3"/>
        </dgm:presLayoutVars>
      </dgm:prSet>
      <dgm:spPr/>
    </dgm:pt>
    <dgm:pt modelId="{2D701855-914D-4B87-BCD9-1C9BA9D828DF}" type="pres">
      <dgm:prSet presAssocID="{AAF67298-E8BA-4FEA-85ED-9EBEDB08457D}" presName="rootConnector" presStyleLbl="node3" presStyleIdx="9" presStyleCnt="11"/>
      <dgm:spPr/>
    </dgm:pt>
    <dgm:pt modelId="{D2EC6EE0-A540-414B-B31D-DB01A3524354}" type="pres">
      <dgm:prSet presAssocID="{AAF67298-E8BA-4FEA-85ED-9EBEDB08457D}" presName="hierChild4" presStyleCnt="0"/>
      <dgm:spPr/>
    </dgm:pt>
    <dgm:pt modelId="{A3BFFF72-133F-4F63-A991-AD4CC8DBE592}" type="pres">
      <dgm:prSet presAssocID="{AAF67298-E8BA-4FEA-85ED-9EBEDB08457D}" presName="hierChild5" presStyleCnt="0"/>
      <dgm:spPr/>
    </dgm:pt>
    <dgm:pt modelId="{37ACE8D5-E194-4C00-B2AF-558F3B96D73E}" type="pres">
      <dgm:prSet presAssocID="{9BA05D2A-2C40-435F-A9B2-73B1C6A08BD3}" presName="hierChild5" presStyleCnt="0"/>
      <dgm:spPr/>
    </dgm:pt>
    <dgm:pt modelId="{5D3D756A-2186-4444-A77E-3601F1E1C518}" type="pres">
      <dgm:prSet presAssocID="{FC124309-373F-4D5A-B0A6-376EA692E2D5}" presName="Name37" presStyleLbl="parChTrans1D2" presStyleIdx="4" presStyleCnt="6"/>
      <dgm:spPr/>
    </dgm:pt>
    <dgm:pt modelId="{E9A24C11-B2C1-4B23-ABD7-F1F6826B6275}" type="pres">
      <dgm:prSet presAssocID="{F0E166B7-E683-4522-9165-6CA8E9352DE4}" presName="hierRoot2" presStyleCnt="0">
        <dgm:presLayoutVars>
          <dgm:hierBranch val="init"/>
        </dgm:presLayoutVars>
      </dgm:prSet>
      <dgm:spPr/>
    </dgm:pt>
    <dgm:pt modelId="{11B858BA-3DF0-4151-98D6-BA371ABDD4AA}" type="pres">
      <dgm:prSet presAssocID="{F0E166B7-E683-4522-9165-6CA8E9352DE4}" presName="rootComposite" presStyleCnt="0"/>
      <dgm:spPr/>
    </dgm:pt>
    <dgm:pt modelId="{7CED3637-577A-4127-8C89-096ECB818291}" type="pres">
      <dgm:prSet presAssocID="{F0E166B7-E683-4522-9165-6CA8E9352DE4}" presName="rootText" presStyleLbl="node2" presStyleIdx="4" presStyleCnt="5" custScaleX="136806">
        <dgm:presLayoutVars>
          <dgm:chPref val="3"/>
        </dgm:presLayoutVars>
      </dgm:prSet>
      <dgm:spPr/>
    </dgm:pt>
    <dgm:pt modelId="{A4A65A67-3BF9-4D00-B565-CA555FC77903}" type="pres">
      <dgm:prSet presAssocID="{F0E166B7-E683-4522-9165-6CA8E9352DE4}" presName="rootConnector" presStyleLbl="node2" presStyleIdx="4" presStyleCnt="5"/>
      <dgm:spPr/>
    </dgm:pt>
    <dgm:pt modelId="{238B1E9D-447F-4EC2-A166-58BA93CC0D8B}" type="pres">
      <dgm:prSet presAssocID="{F0E166B7-E683-4522-9165-6CA8E9352DE4}" presName="hierChild4" presStyleCnt="0"/>
      <dgm:spPr/>
    </dgm:pt>
    <dgm:pt modelId="{8465D4E4-9FCE-408E-A369-A56A81706938}" type="pres">
      <dgm:prSet presAssocID="{C1C483DD-AA69-4D95-A276-8430B9526EB3}" presName="Name37" presStyleLbl="parChTrans1D3" presStyleIdx="10" presStyleCnt="11"/>
      <dgm:spPr/>
    </dgm:pt>
    <dgm:pt modelId="{ACCA2056-AD8A-4BA2-9761-28705201DEE3}" type="pres">
      <dgm:prSet presAssocID="{A5D8FBDD-AF79-4692-8BAB-49C283C1DDAF}" presName="hierRoot2" presStyleCnt="0">
        <dgm:presLayoutVars>
          <dgm:hierBranch val="init"/>
        </dgm:presLayoutVars>
      </dgm:prSet>
      <dgm:spPr/>
    </dgm:pt>
    <dgm:pt modelId="{533CD9A9-5297-4EEB-B872-DE6DFAD74051}" type="pres">
      <dgm:prSet presAssocID="{A5D8FBDD-AF79-4692-8BAB-49C283C1DDAF}" presName="rootComposite" presStyleCnt="0"/>
      <dgm:spPr/>
    </dgm:pt>
    <dgm:pt modelId="{0C0B4AA4-F23A-43D5-A611-E920DD3E4C11}" type="pres">
      <dgm:prSet presAssocID="{A5D8FBDD-AF79-4692-8BAB-49C283C1DDAF}" presName="rootText" presStyleLbl="node3" presStyleIdx="10" presStyleCnt="11">
        <dgm:presLayoutVars>
          <dgm:chPref val="3"/>
        </dgm:presLayoutVars>
      </dgm:prSet>
      <dgm:spPr/>
    </dgm:pt>
    <dgm:pt modelId="{70CD3058-CF3B-4B02-9A72-2DD206933EC4}" type="pres">
      <dgm:prSet presAssocID="{A5D8FBDD-AF79-4692-8BAB-49C283C1DDAF}" presName="rootConnector" presStyleLbl="node3" presStyleIdx="10" presStyleCnt="11"/>
      <dgm:spPr/>
    </dgm:pt>
    <dgm:pt modelId="{D5B3894F-EBF9-468F-835D-F61CA340DC76}" type="pres">
      <dgm:prSet presAssocID="{A5D8FBDD-AF79-4692-8BAB-49C283C1DDAF}" presName="hierChild4" presStyleCnt="0"/>
      <dgm:spPr/>
    </dgm:pt>
    <dgm:pt modelId="{4233862C-FC2D-4489-BAF0-11C1A35C6C9C}" type="pres">
      <dgm:prSet presAssocID="{A5D8FBDD-AF79-4692-8BAB-49C283C1DDAF}" presName="hierChild5" presStyleCnt="0"/>
      <dgm:spPr/>
    </dgm:pt>
    <dgm:pt modelId="{B598D00A-F702-4E9C-AA05-C2DAED3458C5}" type="pres">
      <dgm:prSet presAssocID="{F0E166B7-E683-4522-9165-6CA8E9352DE4}" presName="hierChild5" presStyleCnt="0"/>
      <dgm:spPr/>
    </dgm:pt>
    <dgm:pt modelId="{299899F3-486D-46B3-8553-903B9EE45245}" type="pres">
      <dgm:prSet presAssocID="{9B4F56F5-A5FD-4E35-BB13-773597B889BE}" presName="hierChild3" presStyleCnt="0"/>
      <dgm:spPr/>
    </dgm:pt>
    <dgm:pt modelId="{B7AB3F9D-DB59-471C-AD62-EEC40B3F40E5}" type="pres">
      <dgm:prSet presAssocID="{AECA455A-ECD5-401B-9602-458C7A864DAC}" presName="Name111" presStyleLbl="parChTrans1D2" presStyleIdx="5" presStyleCnt="6"/>
      <dgm:spPr/>
    </dgm:pt>
    <dgm:pt modelId="{5740CF94-2BD7-45FE-A65B-F87B8A22C90A}" type="pres">
      <dgm:prSet presAssocID="{B0396A48-1DB6-4EEE-8AB4-48701B08724A}" presName="hierRoot3" presStyleCnt="0">
        <dgm:presLayoutVars>
          <dgm:hierBranch val="init"/>
        </dgm:presLayoutVars>
      </dgm:prSet>
      <dgm:spPr/>
    </dgm:pt>
    <dgm:pt modelId="{1E9EDDBF-A3BF-462B-9336-FE17993B7A92}" type="pres">
      <dgm:prSet presAssocID="{B0396A48-1DB6-4EEE-8AB4-48701B08724A}" presName="rootComposite3" presStyleCnt="0"/>
      <dgm:spPr/>
    </dgm:pt>
    <dgm:pt modelId="{62829502-F1A9-4C70-BE5D-E55DFBACA38C}" type="pres">
      <dgm:prSet presAssocID="{B0396A48-1DB6-4EEE-8AB4-48701B08724A}" presName="rootText3" presStyleLbl="asst0" presStyleIdx="0" presStyleCnt="1" custScaleX="118739">
        <dgm:presLayoutVars>
          <dgm:chPref val="3"/>
        </dgm:presLayoutVars>
      </dgm:prSet>
      <dgm:spPr/>
    </dgm:pt>
    <dgm:pt modelId="{1BB55024-94BF-4EE1-B13E-3C9AB971C14A}" type="pres">
      <dgm:prSet presAssocID="{B0396A48-1DB6-4EEE-8AB4-48701B08724A}" presName="rootConnector3" presStyleLbl="asst0" presStyleIdx="0" presStyleCnt="1"/>
      <dgm:spPr/>
    </dgm:pt>
    <dgm:pt modelId="{7168AD32-7398-4F24-ADFF-635E87802119}" type="pres">
      <dgm:prSet presAssocID="{B0396A48-1DB6-4EEE-8AB4-48701B08724A}" presName="hierChild6" presStyleCnt="0"/>
      <dgm:spPr/>
    </dgm:pt>
    <dgm:pt modelId="{37DDBA6F-D531-401F-9F28-B0C05B2FB7B0}" type="pres">
      <dgm:prSet presAssocID="{B0396A48-1DB6-4EEE-8AB4-48701B08724A}" presName="hierChild7" presStyleCnt="0"/>
      <dgm:spPr/>
    </dgm:pt>
  </dgm:ptLst>
  <dgm:cxnLst>
    <dgm:cxn modelId="{7B51D405-3476-425F-8517-7D2CF67AFDAC}" srcId="{1686B1B8-79C5-47C4-A6F1-73AAF81B6F2F}" destId="{3EBD5532-ED0E-4263-93C4-DB1D1C9F8A42}" srcOrd="0" destOrd="0" parTransId="{FA2D27B5-5411-413F-BF07-2DF3AA4BD470}" sibTransId="{BD893F2F-30B9-4D7F-B700-014774E84DED}"/>
    <dgm:cxn modelId="{F673E20D-3493-40FB-810F-AAA82447F7B0}" type="presOf" srcId="{3EBD5532-ED0E-4263-93C4-DB1D1C9F8A42}" destId="{50DC1DF8-1A20-47BD-A8A0-95C620E046D6}" srcOrd="0" destOrd="0" presId="urn:microsoft.com/office/officeart/2005/8/layout/orgChart1"/>
    <dgm:cxn modelId="{99952A10-4483-4567-B807-884C81AC51B9}" type="presOf" srcId="{FA2D27B5-5411-413F-BF07-2DF3AA4BD470}" destId="{BDD9ABE5-0A22-45E5-AB84-7FDF515D6B4C}" srcOrd="0" destOrd="0" presId="urn:microsoft.com/office/officeart/2005/8/layout/orgChart1"/>
    <dgm:cxn modelId="{46BC1214-B865-41D9-B835-F119BC174E33}" type="presOf" srcId="{A5D8FBDD-AF79-4692-8BAB-49C283C1DDAF}" destId="{70CD3058-CF3B-4B02-9A72-2DD206933EC4}" srcOrd="1" destOrd="0" presId="urn:microsoft.com/office/officeart/2005/8/layout/orgChart1"/>
    <dgm:cxn modelId="{7A396315-0DBD-4E3B-A5BF-C8393CEF855D}" type="presOf" srcId="{F0E166B7-E683-4522-9165-6CA8E9352DE4}" destId="{A4A65A67-3BF9-4D00-B565-CA555FC77903}" srcOrd="1" destOrd="0" presId="urn:microsoft.com/office/officeart/2005/8/layout/orgChart1"/>
    <dgm:cxn modelId="{3CC42F17-4008-4FCA-944B-8AA4D297F198}" type="presOf" srcId="{35695382-026F-49EF-A756-60CE53925832}" destId="{76510428-A432-498E-B49B-9C70D24F29F2}" srcOrd="0" destOrd="0" presId="urn:microsoft.com/office/officeart/2005/8/layout/orgChart1"/>
    <dgm:cxn modelId="{370D1C18-7A6A-492E-8515-1D47C9DEE033}" type="presOf" srcId="{B0396A48-1DB6-4EEE-8AB4-48701B08724A}" destId="{62829502-F1A9-4C70-BE5D-E55DFBACA38C}" srcOrd="0" destOrd="0" presId="urn:microsoft.com/office/officeart/2005/8/layout/orgChart1"/>
    <dgm:cxn modelId="{F9224119-0BD1-43AB-8046-607E5DFA44AC}" type="presOf" srcId="{C2913FB0-5DE5-45B4-85E7-7ABC8E5C3110}" destId="{38075CE9-2C93-42EE-962B-7324307638BD}" srcOrd="0" destOrd="0" presId="urn:microsoft.com/office/officeart/2005/8/layout/orgChart1"/>
    <dgm:cxn modelId="{0E20CF1A-57CF-47DB-B7E6-C9BC508A2F8C}" type="presOf" srcId="{2633BDFB-64E7-4DF5-9628-A18B6522623B}" destId="{81D1733F-BA21-44FE-84C1-EF26CEBC5AE9}" srcOrd="0" destOrd="0" presId="urn:microsoft.com/office/officeart/2005/8/layout/orgChart1"/>
    <dgm:cxn modelId="{E6412821-2CA8-48B2-8665-04A4DB9D918B}" type="presOf" srcId="{CFE0A5AD-020B-4DF3-ADC0-A84A0F2DF16F}" destId="{B0972E00-FA34-447B-976B-71B4CED4AFF5}" srcOrd="0" destOrd="0" presId="urn:microsoft.com/office/officeart/2005/8/layout/orgChart1"/>
    <dgm:cxn modelId="{C5F4A125-DAF0-433D-BDB8-30A6060226AC}" type="presOf" srcId="{B93F0411-FF22-437C-B1FA-AE7A6C9A202A}" destId="{C147AF58-4E30-4B28-8F76-3F390A1F52AB}" srcOrd="0" destOrd="0" presId="urn:microsoft.com/office/officeart/2005/8/layout/orgChart1"/>
    <dgm:cxn modelId="{3192A325-63DC-4554-B34A-484B4E697543}" type="presOf" srcId="{3EBD5532-ED0E-4263-93C4-DB1D1C9F8A42}" destId="{4331AD20-C051-4A7A-8160-F1ED58299FDC}" srcOrd="1" destOrd="0" presId="urn:microsoft.com/office/officeart/2005/8/layout/orgChart1"/>
    <dgm:cxn modelId="{5D65E739-1A28-4173-8CC7-2B9EDEECFD9C}" type="presOf" srcId="{336BC233-1F3D-4B7D-9FD3-9A58D62898E3}" destId="{F6024783-CA1A-4E62-9CF0-ACF0C7883B5A}" srcOrd="0" destOrd="0" presId="urn:microsoft.com/office/officeart/2005/8/layout/orgChart1"/>
    <dgm:cxn modelId="{A8E5B03F-F2E1-4EF8-8172-F00FFD401252}" srcId="{9BA05D2A-2C40-435F-A9B2-73B1C6A08BD3}" destId="{6B964915-3331-42B1-87E2-017E9B3CD821}" srcOrd="3" destOrd="0" parTransId="{DB0C5613-73CE-45AC-8823-F07D2AB76992}" sibTransId="{C9BB2DF4-1E82-490B-A56B-F141C7D2E8AF}"/>
    <dgm:cxn modelId="{BDA4115B-3DC5-4A4F-8210-F591425C0273}" type="presOf" srcId="{FC124309-373F-4D5A-B0A6-376EA692E2D5}" destId="{5D3D756A-2186-4444-A77E-3601F1E1C518}" srcOrd="0" destOrd="0" presId="urn:microsoft.com/office/officeart/2005/8/layout/orgChart1"/>
    <dgm:cxn modelId="{67E7085F-960C-4F8E-A0EB-0123BA5D86CE}" srcId="{1686B1B8-79C5-47C4-A6F1-73AAF81B6F2F}" destId="{FD62033F-34C3-4F1B-8D24-B29E143A002C}" srcOrd="1" destOrd="0" parTransId="{F008F67C-DE91-4307-832D-5B82D784FB33}" sibTransId="{A480551F-0C1D-4B92-A739-56B142CC2952}"/>
    <dgm:cxn modelId="{9D96EB41-1C62-49AA-9AAF-A34F1DC25808}" srcId="{9BA05D2A-2C40-435F-A9B2-73B1C6A08BD3}" destId="{AAF67298-E8BA-4FEA-85ED-9EBEDB08457D}" srcOrd="4" destOrd="0" parTransId="{336BC233-1F3D-4B7D-9FD3-9A58D62898E3}" sibTransId="{FEDE07DF-9739-4D71-8EB5-3DA707B51651}"/>
    <dgm:cxn modelId="{9C8AE463-8EAE-4078-B6B7-D510705B6930}" type="presOf" srcId="{3FD9E7D4-D157-4498-881E-FAB819D50EA4}" destId="{6C5C0467-DCB2-4BD0-B014-E36DAF0428AB}" srcOrd="1" destOrd="0" presId="urn:microsoft.com/office/officeart/2005/8/layout/orgChart1"/>
    <dgm:cxn modelId="{70140D47-594F-42A7-B823-2E00DD80562D}" type="presOf" srcId="{F0E166B7-E683-4522-9165-6CA8E9352DE4}" destId="{7CED3637-577A-4127-8C89-096ECB818291}" srcOrd="0" destOrd="0" presId="urn:microsoft.com/office/officeart/2005/8/layout/orgChart1"/>
    <dgm:cxn modelId="{8FB4CF6E-29B1-4991-8851-BB5E0A17C34A}" type="presOf" srcId="{A5D8FBDD-AF79-4692-8BAB-49C283C1DDAF}" destId="{0C0B4AA4-F23A-43D5-A611-E920DD3E4C11}" srcOrd="0" destOrd="0" presId="urn:microsoft.com/office/officeart/2005/8/layout/orgChart1"/>
    <dgm:cxn modelId="{71878D52-297D-48D0-A581-EE3030C6D289}" type="presOf" srcId="{1686B1B8-79C5-47C4-A6F1-73AAF81B6F2F}" destId="{856EDAA9-29D9-4A68-BC04-5CD408336E01}" srcOrd="0" destOrd="0" presId="urn:microsoft.com/office/officeart/2005/8/layout/orgChart1"/>
    <dgm:cxn modelId="{575AC072-EC0E-4CD5-9AF0-B9845C33AF3D}" type="presOf" srcId="{7201727C-77F1-4F77-BD36-192BAF8F3D80}" destId="{309B2379-381A-4B00-99A5-282B06AA68C8}" srcOrd="1" destOrd="0" presId="urn:microsoft.com/office/officeart/2005/8/layout/orgChart1"/>
    <dgm:cxn modelId="{C656FD73-D688-42C0-A1A9-934A02FFB22C}" type="presOf" srcId="{972A59D0-AF69-41B8-8C74-1BB48E0F9227}" destId="{E6EDE52F-7131-4619-9A9D-86A63ED6D67A}" srcOrd="0" destOrd="0" presId="urn:microsoft.com/office/officeart/2005/8/layout/orgChart1"/>
    <dgm:cxn modelId="{39E30354-BC1B-4436-9856-EFEB9BC4CF5F}" srcId="{9B4F56F5-A5FD-4E35-BB13-773597B889BE}" destId="{8BAD388C-DC18-4FEE-A953-DB901704255C}" srcOrd="2" destOrd="0" parTransId="{B93F0411-FF22-437C-B1FA-AE7A6C9A202A}" sibTransId="{343A70CB-02A0-4CB3-8AF2-8DBD00479B89}"/>
    <dgm:cxn modelId="{AE109857-B69A-4E08-990B-F9E4627F18B1}" type="presOf" srcId="{924DB5B7-9686-4415-AB22-3E718A07E8C7}" destId="{D5863FC3-8F9D-4A9D-AF8A-1287B0887E13}" srcOrd="0" destOrd="0" presId="urn:microsoft.com/office/officeart/2005/8/layout/orgChart1"/>
    <dgm:cxn modelId="{4A79525A-33AF-4D2E-A411-5C32CA5DE243}" srcId="{F0E166B7-E683-4522-9165-6CA8E9352DE4}" destId="{A5D8FBDD-AF79-4692-8BAB-49C283C1DDAF}" srcOrd="0" destOrd="0" parTransId="{C1C483DD-AA69-4D95-A276-8430B9526EB3}" sibTransId="{57F3F3AE-72E9-4F8D-9B72-84156F610F39}"/>
    <dgm:cxn modelId="{48AD5881-C40E-46ED-98A4-D52D40245BA7}" type="presOf" srcId="{A09CEC00-10D2-4201-B45C-C112A676E137}" destId="{0595B7D9-245C-4F59-A68E-339A8EDC44F3}" srcOrd="1" destOrd="0" presId="urn:microsoft.com/office/officeart/2005/8/layout/orgChart1"/>
    <dgm:cxn modelId="{A00CED8C-777C-4B4F-BCDC-EAA9EEF7267D}" type="presOf" srcId="{FD62033F-34C3-4F1B-8D24-B29E143A002C}" destId="{2EB005EB-B594-499F-88D8-7ECF35B3E734}" srcOrd="1" destOrd="0" presId="urn:microsoft.com/office/officeart/2005/8/layout/orgChart1"/>
    <dgm:cxn modelId="{A1E3548D-DF97-439F-8F74-0175B8753A25}" type="presOf" srcId="{6B964915-3331-42B1-87E2-017E9B3CD821}" destId="{9AAA642F-AA75-4DA7-9691-A9E70E0EECCC}" srcOrd="1" destOrd="0" presId="urn:microsoft.com/office/officeart/2005/8/layout/orgChart1"/>
    <dgm:cxn modelId="{607C018E-BD72-4399-AAE4-40E42950D2ED}" type="presOf" srcId="{9BA05D2A-2C40-435F-A9B2-73B1C6A08BD3}" destId="{A739E359-EBB7-4477-A739-F7018A86D2F9}" srcOrd="0" destOrd="0" presId="urn:microsoft.com/office/officeart/2005/8/layout/orgChart1"/>
    <dgm:cxn modelId="{73C89D93-3937-4EC7-B82B-CCE2EF8EA858}" type="presOf" srcId="{E80DB361-4FBE-4B5B-BC21-EB5089BBBF8B}" destId="{7471265C-570C-4CF7-9232-33A59E5A2AC0}" srcOrd="1" destOrd="0" presId="urn:microsoft.com/office/officeart/2005/8/layout/orgChart1"/>
    <dgm:cxn modelId="{C5009B98-1980-45CB-B0CC-BCFB47B5DC4D}" type="presOf" srcId="{35695382-026F-49EF-A756-60CE53925832}" destId="{13F31FE3-988C-4643-A8C7-A4B0D404E64B}" srcOrd="1" destOrd="0" presId="urn:microsoft.com/office/officeart/2005/8/layout/orgChart1"/>
    <dgm:cxn modelId="{937FE59A-027F-48D2-8CDC-C54B350E4659}" srcId="{78F514FF-58F1-4578-A289-C0B8C8371A4E}" destId="{9B4F56F5-A5FD-4E35-BB13-773597B889BE}" srcOrd="0" destOrd="0" parTransId="{A9F516A6-0CF9-4F7A-BC69-FE9393BBD64C}" sibTransId="{07834C6C-77AA-4B65-9545-E4AE3FE7A5D8}"/>
    <dgm:cxn modelId="{505E549B-D463-4094-A254-E80D7CC96405}" srcId="{8BAD388C-DC18-4FEE-A953-DB901704255C}" destId="{3FD9E7D4-D157-4498-881E-FAB819D50EA4}" srcOrd="1" destOrd="0" parTransId="{CFE0A5AD-020B-4DF3-ADC0-A84A0F2DF16F}" sibTransId="{0B9B60B3-FC56-4F33-83C9-C0C382A45405}"/>
    <dgm:cxn modelId="{98D7A69C-B884-41E5-8B6A-F10512E3F6F5}" srcId="{9B4F56F5-A5FD-4E35-BB13-773597B889BE}" destId="{1686B1B8-79C5-47C4-A6F1-73AAF81B6F2F}" srcOrd="1" destOrd="0" parTransId="{C2913FB0-5DE5-45B4-85E7-7ABC8E5C3110}" sibTransId="{BC84DAE4-BAAC-4FA1-9B59-8782D654E57C}"/>
    <dgm:cxn modelId="{0F0685A1-B87B-4E2B-8567-69A852C11C6F}" type="presOf" srcId="{08911F49-25B7-4B05-98AF-ACBF025057FA}" destId="{2B7D64CE-50DB-45C3-857B-A8D80ED9A32A}" srcOrd="0" destOrd="0" presId="urn:microsoft.com/office/officeart/2005/8/layout/orgChart1"/>
    <dgm:cxn modelId="{04EA28A4-0852-4D90-A8FA-4B3DD7F849B8}" type="presOf" srcId="{51807D38-6DE6-49FE-98C5-DC48AEFA9401}" destId="{496FF938-5C4E-494F-BAB2-B99130771FAE}" srcOrd="0" destOrd="0" presId="urn:microsoft.com/office/officeart/2005/8/layout/orgChart1"/>
    <dgm:cxn modelId="{E544DCA4-B043-4556-B095-7E65A5B3BBCE}" type="presOf" srcId="{A09CEC00-10D2-4201-B45C-C112A676E137}" destId="{6E246F13-62B7-4F14-959D-687E78E60202}" srcOrd="0" destOrd="0" presId="urn:microsoft.com/office/officeart/2005/8/layout/orgChart1"/>
    <dgm:cxn modelId="{7F3D0CA6-73C1-4344-A2B0-2754EA9FBBE6}" type="presOf" srcId="{C1C483DD-AA69-4D95-A276-8430B9526EB3}" destId="{8465D4E4-9FCE-408E-A369-A56A81706938}" srcOrd="0" destOrd="0" presId="urn:microsoft.com/office/officeart/2005/8/layout/orgChart1"/>
    <dgm:cxn modelId="{1EB92BA7-B360-484D-A33C-AF23A7EDB1A8}" type="presOf" srcId="{B0396A48-1DB6-4EEE-8AB4-48701B08724A}" destId="{1BB55024-94BF-4EE1-B13E-3C9AB971C14A}" srcOrd="1" destOrd="0" presId="urn:microsoft.com/office/officeart/2005/8/layout/orgChart1"/>
    <dgm:cxn modelId="{3DD07DA7-8DD5-427E-B0EB-6E40354D43DF}" type="presOf" srcId="{9B4F56F5-A5FD-4E35-BB13-773597B889BE}" destId="{D81CE03D-9318-4598-98A3-B2E07DF73E8E}" srcOrd="1" destOrd="0" presId="urn:microsoft.com/office/officeart/2005/8/layout/orgChart1"/>
    <dgm:cxn modelId="{FD9C31A9-4BE9-4899-BB0D-94803CB780BA}" type="presOf" srcId="{3FD9E7D4-D157-4498-881E-FAB819D50EA4}" destId="{7C83C713-D242-4BB9-B76C-978AC70C7F22}" srcOrd="0" destOrd="0" presId="urn:microsoft.com/office/officeart/2005/8/layout/orgChart1"/>
    <dgm:cxn modelId="{08A61EAB-32F2-476D-8AF2-121BBD0CC006}" type="presOf" srcId="{7201727C-77F1-4F77-BD36-192BAF8F3D80}" destId="{A3B0275A-77DB-4EC0-BE4D-89AB14EE42C3}" srcOrd="0" destOrd="0" presId="urn:microsoft.com/office/officeart/2005/8/layout/orgChart1"/>
    <dgm:cxn modelId="{21427BAB-C412-4F9D-B88A-46AFD4D883AD}" type="presOf" srcId="{86318278-1D8D-4300-B79D-900F0AB201D4}" destId="{4C49E83C-55BD-4321-B60B-183BFADACF7F}" srcOrd="0" destOrd="0" presId="urn:microsoft.com/office/officeart/2005/8/layout/orgChart1"/>
    <dgm:cxn modelId="{DF365BBB-E067-4C88-8E28-88A4416733E3}" type="presOf" srcId="{AAF67298-E8BA-4FEA-85ED-9EBEDB08457D}" destId="{2D701855-914D-4B87-BCD9-1C9BA9D828DF}" srcOrd="1" destOrd="0" presId="urn:microsoft.com/office/officeart/2005/8/layout/orgChart1"/>
    <dgm:cxn modelId="{8E59D9BE-D202-48E8-9EBF-7B89C8EEC667}" type="presOf" srcId="{86318278-1D8D-4300-B79D-900F0AB201D4}" destId="{6C11A657-ADDD-42C2-A8B5-09E1A725B677}" srcOrd="1" destOrd="0" presId="urn:microsoft.com/office/officeart/2005/8/layout/orgChart1"/>
    <dgm:cxn modelId="{65E6B7C0-1B2A-42DE-A190-A1722339A56E}" type="presOf" srcId="{DB0C5613-73CE-45AC-8823-F07D2AB76992}" destId="{5B162247-8081-43FC-B0D9-C6D6478BD2FF}" srcOrd="0" destOrd="0" presId="urn:microsoft.com/office/officeart/2005/8/layout/orgChart1"/>
    <dgm:cxn modelId="{E4F0BFC0-5431-4D5D-8758-97B4D6838C8F}" type="presOf" srcId="{FD62033F-34C3-4F1B-8D24-B29E143A002C}" destId="{9CF9072D-6C95-4001-B241-61C6A02630CE}" srcOrd="0" destOrd="0" presId="urn:microsoft.com/office/officeart/2005/8/layout/orgChart1"/>
    <dgm:cxn modelId="{4B13D9C0-84F2-49F3-BEA5-686EF307769B}" srcId="{9BA05D2A-2C40-435F-A9B2-73B1C6A08BD3}" destId="{35695382-026F-49EF-A756-60CE53925832}" srcOrd="1" destOrd="0" parTransId="{924DB5B7-9686-4415-AB22-3E718A07E8C7}" sibTransId="{0B80432C-30E3-439E-9968-691C14461FD3}"/>
    <dgm:cxn modelId="{75CD7BC5-9EEE-4B09-9066-54B1228DE3F1}" type="presOf" srcId="{78F514FF-58F1-4578-A289-C0B8C8371A4E}" destId="{E1150912-9ADC-41DE-9FB2-9BB13A86F29A}" srcOrd="0" destOrd="0" presId="urn:microsoft.com/office/officeart/2005/8/layout/orgChart1"/>
    <dgm:cxn modelId="{B8AE19C6-83FC-4F9F-9E7A-43C291C63193}" type="presOf" srcId="{8BAD388C-DC18-4FEE-A953-DB901704255C}" destId="{88E924C1-37A5-4BA1-A8C5-82A040F301A7}" srcOrd="1" destOrd="0" presId="urn:microsoft.com/office/officeart/2005/8/layout/orgChart1"/>
    <dgm:cxn modelId="{15F961CB-FC45-4CCF-B564-6709D8CA7D54}" type="presOf" srcId="{9B4F56F5-A5FD-4E35-BB13-773597B889BE}" destId="{E8B80CEE-6736-40F1-BCFD-80B6E2D04621}" srcOrd="0" destOrd="0" presId="urn:microsoft.com/office/officeart/2005/8/layout/orgChart1"/>
    <dgm:cxn modelId="{4CEDC2CC-3BDE-4DC1-BFDB-D9FE363518A9}" type="presOf" srcId="{6B964915-3331-42B1-87E2-017E9B3CD821}" destId="{47A14D08-A1D8-4438-AF75-DA2FC7E92965}" srcOrd="0" destOrd="0" presId="urn:microsoft.com/office/officeart/2005/8/layout/orgChart1"/>
    <dgm:cxn modelId="{E77665CD-C8F1-4BC4-BACF-37590DB3F1EE}" srcId="{9BA05D2A-2C40-435F-A9B2-73B1C6A08BD3}" destId="{86318278-1D8D-4300-B79D-900F0AB201D4}" srcOrd="2" destOrd="0" parTransId="{2633BDFB-64E7-4DF5-9628-A18B6522623B}" sibTransId="{E15E34DF-20AD-4823-B645-0EF6E10114AC}"/>
    <dgm:cxn modelId="{28C2A8CD-8FB5-4F9F-99BF-E5266EE151A1}" type="presOf" srcId="{AECA455A-ECD5-401B-9602-458C7A864DAC}" destId="{B7AB3F9D-DB59-471C-AD62-EEC40B3F40E5}" srcOrd="0" destOrd="0" presId="urn:microsoft.com/office/officeart/2005/8/layout/orgChart1"/>
    <dgm:cxn modelId="{B0541BCE-A275-4339-A9AA-E64E08DA295B}" type="presOf" srcId="{1686B1B8-79C5-47C4-A6F1-73AAF81B6F2F}" destId="{CB47F196-483A-4844-9110-860CB3205B6F}" srcOrd="1" destOrd="0" presId="urn:microsoft.com/office/officeart/2005/8/layout/orgChart1"/>
    <dgm:cxn modelId="{706568CF-6086-4CC3-BB50-9820184C9994}" srcId="{8BAD388C-DC18-4FEE-A953-DB901704255C}" destId="{A09CEC00-10D2-4201-B45C-C112A676E137}" srcOrd="0" destOrd="0" parTransId="{0927871C-1F87-41B2-B4E1-985216076506}" sibTransId="{D25A200A-FD31-48A5-A36D-3E77CCF1A6E4}"/>
    <dgm:cxn modelId="{746F72D0-18D9-48CB-8628-4DD99FFB3BB3}" type="presOf" srcId="{E80DB361-4FBE-4B5B-BC21-EB5089BBBF8B}" destId="{A23D614B-EDDF-4687-8E7E-EB213A7631AB}" srcOrd="0" destOrd="0" presId="urn:microsoft.com/office/officeart/2005/8/layout/orgChart1"/>
    <dgm:cxn modelId="{33BF7DDA-01A0-4F94-AB65-949040663DE3}" srcId="{9B4F56F5-A5FD-4E35-BB13-773597B889BE}" destId="{F0E166B7-E683-4522-9165-6CA8E9352DE4}" srcOrd="5" destOrd="0" parTransId="{FC124309-373F-4D5A-B0A6-376EA692E2D5}" sibTransId="{7A8537FE-4BF1-4A14-92F1-7B6E72DEFAF9}"/>
    <dgm:cxn modelId="{C1507EDE-5FBA-4CC3-BA35-C78ABC570D35}" srcId="{9B4F56F5-A5FD-4E35-BB13-773597B889BE}" destId="{B0396A48-1DB6-4EEE-8AB4-48701B08724A}" srcOrd="4" destOrd="0" parTransId="{AECA455A-ECD5-401B-9602-458C7A864DAC}" sibTransId="{A54A5F0E-8DB8-44A3-A62B-A3D5C294417F}"/>
    <dgm:cxn modelId="{C1DE41E0-2A3A-4B6F-823B-62978C677BB9}" type="presOf" srcId="{F008F67C-DE91-4307-832D-5B82D784FB33}" destId="{4D3A4C59-F8F2-4540-A218-C9531CAB91A9}" srcOrd="0" destOrd="0" presId="urn:microsoft.com/office/officeart/2005/8/layout/orgChart1"/>
    <dgm:cxn modelId="{30DFB8E3-B956-454D-87C4-401ECFA7878A}" type="presOf" srcId="{8BAD388C-DC18-4FEE-A953-DB901704255C}" destId="{3F3860EC-6867-4248-AE1D-442ED4824214}" srcOrd="0" destOrd="0" presId="urn:microsoft.com/office/officeart/2005/8/layout/orgChart1"/>
    <dgm:cxn modelId="{2B10C2E7-7419-48DD-B75F-A08FED0865C9}" srcId="{9BA05D2A-2C40-435F-A9B2-73B1C6A08BD3}" destId="{51807D38-6DE6-49FE-98C5-DC48AEFA9401}" srcOrd="0" destOrd="0" parTransId="{08911F49-25B7-4B05-98AF-ACBF025057FA}" sibTransId="{B320ACFD-C9B6-43CE-AA43-8A26AFB20827}"/>
    <dgm:cxn modelId="{E84760E9-CD82-430B-A9A1-38485FB81C03}" srcId="{9B4F56F5-A5FD-4E35-BB13-773597B889BE}" destId="{9BA05D2A-2C40-435F-A9B2-73B1C6A08BD3}" srcOrd="3" destOrd="0" parTransId="{1D4AE62C-5BE6-4CD6-9A0E-865D60E74AE5}" sibTransId="{D47F9160-5106-4FD6-AF59-608577DA398D}"/>
    <dgm:cxn modelId="{244A40F0-765C-4275-95F3-32866642218B}" type="presOf" srcId="{51807D38-6DE6-49FE-98C5-DC48AEFA9401}" destId="{A7689958-09C3-49DE-B6F3-F18984DE63D3}" srcOrd="1" destOrd="0" presId="urn:microsoft.com/office/officeart/2005/8/layout/orgChart1"/>
    <dgm:cxn modelId="{3C363FF7-BEEE-45BA-9D34-82D896DD312B}" type="presOf" srcId="{AAF67298-E8BA-4FEA-85ED-9EBEDB08457D}" destId="{71ACE941-F8B1-4042-A38E-4A0D03B22AC2}" srcOrd="0" destOrd="0" presId="urn:microsoft.com/office/officeart/2005/8/layout/orgChart1"/>
    <dgm:cxn modelId="{153B34F8-1DBF-46B8-8E5C-7CEAFBF72881}" type="presOf" srcId="{9BA05D2A-2C40-435F-A9B2-73B1C6A08BD3}" destId="{71B1BB17-6C97-4DBE-BDCB-3BA294EEEC65}" srcOrd="1" destOrd="0" presId="urn:microsoft.com/office/officeart/2005/8/layout/orgChart1"/>
    <dgm:cxn modelId="{853EAFF9-2880-4268-AC80-92FC2C58F3A1}" type="presOf" srcId="{2069B2E9-CFD8-4603-9B43-A88DF5D14683}" destId="{5AEBE280-6A35-4C7C-8D14-BB7CF89093DD}" srcOrd="0" destOrd="0" presId="urn:microsoft.com/office/officeart/2005/8/layout/orgChart1"/>
    <dgm:cxn modelId="{AE7186FA-DC52-4650-B0B7-C9869CC1F853}" type="presOf" srcId="{1D4AE62C-5BE6-4CD6-9A0E-865D60E74AE5}" destId="{C0ACC52E-0CBE-432A-A56C-6D0130A50DCC}" srcOrd="0" destOrd="0" presId="urn:microsoft.com/office/officeart/2005/8/layout/orgChart1"/>
    <dgm:cxn modelId="{6BD0DCFB-7713-452C-BE7A-03843E7D5E78}" srcId="{9B4F56F5-A5FD-4E35-BB13-773597B889BE}" destId="{7201727C-77F1-4F77-BD36-192BAF8F3D80}" srcOrd="0" destOrd="0" parTransId="{2069B2E9-CFD8-4603-9B43-A88DF5D14683}" sibTransId="{35E0167F-0EDE-4205-98CC-252BB9780820}"/>
    <dgm:cxn modelId="{26FE17FE-36E9-4045-A0C4-19BB88E62665}" srcId="{7201727C-77F1-4F77-BD36-192BAF8F3D80}" destId="{E80DB361-4FBE-4B5B-BC21-EB5089BBBF8B}" srcOrd="0" destOrd="0" parTransId="{972A59D0-AF69-41B8-8C74-1BB48E0F9227}" sibTransId="{A706B332-9541-4EBA-970C-586FC8D86252}"/>
    <dgm:cxn modelId="{1C8AABFF-461B-4445-945E-FB92E8517C09}" type="presOf" srcId="{0927871C-1F87-41B2-B4E1-985216076506}" destId="{84CA9A7A-23E6-4931-AD50-61992835A9F7}" srcOrd="0" destOrd="0" presId="urn:microsoft.com/office/officeart/2005/8/layout/orgChart1"/>
    <dgm:cxn modelId="{2C3C042A-1895-4003-BCB0-771EA75BC843}" type="presParOf" srcId="{E1150912-9ADC-41DE-9FB2-9BB13A86F29A}" destId="{D91DACDC-D36A-4EEF-9CA0-C3142356236A}" srcOrd="0" destOrd="0" presId="urn:microsoft.com/office/officeart/2005/8/layout/orgChart1"/>
    <dgm:cxn modelId="{52BA894F-4DEE-4223-B8E7-0D702F500145}" type="presParOf" srcId="{D91DACDC-D36A-4EEF-9CA0-C3142356236A}" destId="{C1C7AF28-A69F-4021-80E5-475723C053C8}" srcOrd="0" destOrd="0" presId="urn:microsoft.com/office/officeart/2005/8/layout/orgChart1"/>
    <dgm:cxn modelId="{E499EB87-0580-4FCA-A42B-2054C01263CF}" type="presParOf" srcId="{C1C7AF28-A69F-4021-80E5-475723C053C8}" destId="{E8B80CEE-6736-40F1-BCFD-80B6E2D04621}" srcOrd="0" destOrd="0" presId="urn:microsoft.com/office/officeart/2005/8/layout/orgChart1"/>
    <dgm:cxn modelId="{29AABD29-571F-4CA1-A609-33B2C9961992}" type="presParOf" srcId="{C1C7AF28-A69F-4021-80E5-475723C053C8}" destId="{D81CE03D-9318-4598-98A3-B2E07DF73E8E}" srcOrd="1" destOrd="0" presId="urn:microsoft.com/office/officeart/2005/8/layout/orgChart1"/>
    <dgm:cxn modelId="{2C67FB84-12E7-4120-A315-B1AB8CA53262}" type="presParOf" srcId="{D91DACDC-D36A-4EEF-9CA0-C3142356236A}" destId="{C45C967E-505F-4E61-9B8F-E2714C037F17}" srcOrd="1" destOrd="0" presId="urn:microsoft.com/office/officeart/2005/8/layout/orgChart1"/>
    <dgm:cxn modelId="{75263219-3E65-41D7-9639-0F31161AEA09}" type="presParOf" srcId="{C45C967E-505F-4E61-9B8F-E2714C037F17}" destId="{5AEBE280-6A35-4C7C-8D14-BB7CF89093DD}" srcOrd="0" destOrd="0" presId="urn:microsoft.com/office/officeart/2005/8/layout/orgChart1"/>
    <dgm:cxn modelId="{D8417B43-CCC2-472D-AAA8-904D836B071F}" type="presParOf" srcId="{C45C967E-505F-4E61-9B8F-E2714C037F17}" destId="{ECFE4579-00E4-4737-B779-5901B280E34D}" srcOrd="1" destOrd="0" presId="urn:microsoft.com/office/officeart/2005/8/layout/orgChart1"/>
    <dgm:cxn modelId="{EBD79304-D783-4690-88ED-A21C3F1ED002}" type="presParOf" srcId="{ECFE4579-00E4-4737-B779-5901B280E34D}" destId="{97DB867C-AF08-458A-817C-8B75441A7D28}" srcOrd="0" destOrd="0" presId="urn:microsoft.com/office/officeart/2005/8/layout/orgChart1"/>
    <dgm:cxn modelId="{DE76AFC4-7D74-47B8-8E98-38B7E53630B6}" type="presParOf" srcId="{97DB867C-AF08-458A-817C-8B75441A7D28}" destId="{A3B0275A-77DB-4EC0-BE4D-89AB14EE42C3}" srcOrd="0" destOrd="0" presId="urn:microsoft.com/office/officeart/2005/8/layout/orgChart1"/>
    <dgm:cxn modelId="{A630F5B8-F65F-4B16-9112-8A00872AE44C}" type="presParOf" srcId="{97DB867C-AF08-458A-817C-8B75441A7D28}" destId="{309B2379-381A-4B00-99A5-282B06AA68C8}" srcOrd="1" destOrd="0" presId="urn:microsoft.com/office/officeart/2005/8/layout/orgChart1"/>
    <dgm:cxn modelId="{C3D22E82-3E71-4D45-9AB6-22B83933E526}" type="presParOf" srcId="{ECFE4579-00E4-4737-B779-5901B280E34D}" destId="{9CDE8E96-B386-41FB-B1CA-906F7141FECA}" srcOrd="1" destOrd="0" presId="urn:microsoft.com/office/officeart/2005/8/layout/orgChart1"/>
    <dgm:cxn modelId="{1FDD76F8-264D-42A3-A572-7F2E7DB576ED}" type="presParOf" srcId="{9CDE8E96-B386-41FB-B1CA-906F7141FECA}" destId="{E6EDE52F-7131-4619-9A9D-86A63ED6D67A}" srcOrd="0" destOrd="0" presId="urn:microsoft.com/office/officeart/2005/8/layout/orgChart1"/>
    <dgm:cxn modelId="{D20EC75D-A537-4B88-AAA8-76D1B40F93AE}" type="presParOf" srcId="{9CDE8E96-B386-41FB-B1CA-906F7141FECA}" destId="{0B84AEAC-0F19-436B-ACBC-FA6A4D578818}" srcOrd="1" destOrd="0" presId="urn:microsoft.com/office/officeart/2005/8/layout/orgChart1"/>
    <dgm:cxn modelId="{2B586197-E565-4957-A751-BD30E33F6EA5}" type="presParOf" srcId="{0B84AEAC-0F19-436B-ACBC-FA6A4D578818}" destId="{3460953A-0CA8-4758-895D-B4616ED06357}" srcOrd="0" destOrd="0" presId="urn:microsoft.com/office/officeart/2005/8/layout/orgChart1"/>
    <dgm:cxn modelId="{3EE4D602-BB26-4C2E-BE49-C7D3E292B2F7}" type="presParOf" srcId="{3460953A-0CA8-4758-895D-B4616ED06357}" destId="{A23D614B-EDDF-4687-8E7E-EB213A7631AB}" srcOrd="0" destOrd="0" presId="urn:microsoft.com/office/officeart/2005/8/layout/orgChart1"/>
    <dgm:cxn modelId="{74E2AF55-5489-4228-A800-CE850FB0E1E1}" type="presParOf" srcId="{3460953A-0CA8-4758-895D-B4616ED06357}" destId="{7471265C-570C-4CF7-9232-33A59E5A2AC0}" srcOrd="1" destOrd="0" presId="urn:microsoft.com/office/officeart/2005/8/layout/orgChart1"/>
    <dgm:cxn modelId="{40B146E3-1AF7-4B58-AF89-40AEC5FFB3A8}" type="presParOf" srcId="{0B84AEAC-0F19-436B-ACBC-FA6A4D578818}" destId="{637FADC9-C603-405C-8381-5CCCC99A68BB}" srcOrd="1" destOrd="0" presId="urn:microsoft.com/office/officeart/2005/8/layout/orgChart1"/>
    <dgm:cxn modelId="{62962D99-26C1-4FF1-A1D6-90F571A6BCF0}" type="presParOf" srcId="{0B84AEAC-0F19-436B-ACBC-FA6A4D578818}" destId="{D2A577F5-7BED-42AE-83FC-9DF84E967441}" srcOrd="2" destOrd="0" presId="urn:microsoft.com/office/officeart/2005/8/layout/orgChart1"/>
    <dgm:cxn modelId="{200884C0-5733-4945-9710-DE9DA2D22BBD}" type="presParOf" srcId="{ECFE4579-00E4-4737-B779-5901B280E34D}" destId="{B40A862B-CE67-459E-8704-5DCDB2532AF0}" srcOrd="2" destOrd="0" presId="urn:microsoft.com/office/officeart/2005/8/layout/orgChart1"/>
    <dgm:cxn modelId="{D4E6E06E-136C-45E5-8CF8-96416A58348C}" type="presParOf" srcId="{C45C967E-505F-4E61-9B8F-E2714C037F17}" destId="{38075CE9-2C93-42EE-962B-7324307638BD}" srcOrd="2" destOrd="0" presId="urn:microsoft.com/office/officeart/2005/8/layout/orgChart1"/>
    <dgm:cxn modelId="{0E59BDD5-95B8-485E-9504-FC2105F0D74E}" type="presParOf" srcId="{C45C967E-505F-4E61-9B8F-E2714C037F17}" destId="{8C82AA5B-881C-43E4-8A2A-E9F0715DC368}" srcOrd="3" destOrd="0" presId="urn:microsoft.com/office/officeart/2005/8/layout/orgChart1"/>
    <dgm:cxn modelId="{59482540-0BF8-473F-BE3A-F14165690925}" type="presParOf" srcId="{8C82AA5B-881C-43E4-8A2A-E9F0715DC368}" destId="{5F2FBA33-0766-4F4C-8236-283A4C7DCCA2}" srcOrd="0" destOrd="0" presId="urn:microsoft.com/office/officeart/2005/8/layout/orgChart1"/>
    <dgm:cxn modelId="{A44D9483-9EDC-48E1-A891-A13067214736}" type="presParOf" srcId="{5F2FBA33-0766-4F4C-8236-283A4C7DCCA2}" destId="{856EDAA9-29D9-4A68-BC04-5CD408336E01}" srcOrd="0" destOrd="0" presId="urn:microsoft.com/office/officeart/2005/8/layout/orgChart1"/>
    <dgm:cxn modelId="{0444ADF3-C25F-4853-A844-5395CAAE7BEF}" type="presParOf" srcId="{5F2FBA33-0766-4F4C-8236-283A4C7DCCA2}" destId="{CB47F196-483A-4844-9110-860CB3205B6F}" srcOrd="1" destOrd="0" presId="urn:microsoft.com/office/officeart/2005/8/layout/orgChart1"/>
    <dgm:cxn modelId="{697944A5-445D-48E9-8DCD-27DF51CEE843}" type="presParOf" srcId="{8C82AA5B-881C-43E4-8A2A-E9F0715DC368}" destId="{6C3D5214-502B-43F2-8284-A7638FDC1381}" srcOrd="1" destOrd="0" presId="urn:microsoft.com/office/officeart/2005/8/layout/orgChart1"/>
    <dgm:cxn modelId="{02EF08E5-1BB4-458E-939D-C5C11B642AAE}" type="presParOf" srcId="{6C3D5214-502B-43F2-8284-A7638FDC1381}" destId="{BDD9ABE5-0A22-45E5-AB84-7FDF515D6B4C}" srcOrd="0" destOrd="0" presId="urn:microsoft.com/office/officeart/2005/8/layout/orgChart1"/>
    <dgm:cxn modelId="{C06CAC18-ED87-4BD6-825C-474C9722791F}" type="presParOf" srcId="{6C3D5214-502B-43F2-8284-A7638FDC1381}" destId="{09BE7423-2DF4-4895-9EAE-0DA2C949C1E1}" srcOrd="1" destOrd="0" presId="urn:microsoft.com/office/officeart/2005/8/layout/orgChart1"/>
    <dgm:cxn modelId="{4D6B963A-18A1-41F2-A3C9-3FC1663C0C6F}" type="presParOf" srcId="{09BE7423-2DF4-4895-9EAE-0DA2C949C1E1}" destId="{F8452967-1573-4EF0-A464-17FDD099821F}" srcOrd="0" destOrd="0" presId="urn:microsoft.com/office/officeart/2005/8/layout/orgChart1"/>
    <dgm:cxn modelId="{DB70873B-B7FE-41D7-9C88-DF4AE9554309}" type="presParOf" srcId="{F8452967-1573-4EF0-A464-17FDD099821F}" destId="{50DC1DF8-1A20-47BD-A8A0-95C620E046D6}" srcOrd="0" destOrd="0" presId="urn:microsoft.com/office/officeart/2005/8/layout/orgChart1"/>
    <dgm:cxn modelId="{D21CB6C9-E31F-4FD8-A9E3-E2C0AA9E2039}" type="presParOf" srcId="{F8452967-1573-4EF0-A464-17FDD099821F}" destId="{4331AD20-C051-4A7A-8160-F1ED58299FDC}" srcOrd="1" destOrd="0" presId="urn:microsoft.com/office/officeart/2005/8/layout/orgChart1"/>
    <dgm:cxn modelId="{DC0699EE-44C2-4017-B7A2-8B9F3F431591}" type="presParOf" srcId="{09BE7423-2DF4-4895-9EAE-0DA2C949C1E1}" destId="{757E1F77-6D07-4588-835D-21441ED295DE}" srcOrd="1" destOrd="0" presId="urn:microsoft.com/office/officeart/2005/8/layout/orgChart1"/>
    <dgm:cxn modelId="{1B9BE663-2663-4197-933F-DB9D8199297B}" type="presParOf" srcId="{09BE7423-2DF4-4895-9EAE-0DA2C949C1E1}" destId="{E33A4E9D-9169-4BAE-B9D1-B7F496072F73}" srcOrd="2" destOrd="0" presId="urn:microsoft.com/office/officeart/2005/8/layout/orgChart1"/>
    <dgm:cxn modelId="{28152A56-EE65-4EB5-ACE8-0A3E6108CEAB}" type="presParOf" srcId="{6C3D5214-502B-43F2-8284-A7638FDC1381}" destId="{4D3A4C59-F8F2-4540-A218-C9531CAB91A9}" srcOrd="2" destOrd="0" presId="urn:microsoft.com/office/officeart/2005/8/layout/orgChart1"/>
    <dgm:cxn modelId="{40938E72-1363-4C3E-970F-1272B75D37DF}" type="presParOf" srcId="{6C3D5214-502B-43F2-8284-A7638FDC1381}" destId="{5EDA095C-FB52-4886-A3D2-A262E32D834E}" srcOrd="3" destOrd="0" presId="urn:microsoft.com/office/officeart/2005/8/layout/orgChart1"/>
    <dgm:cxn modelId="{0175DF48-BD89-4B8B-903C-D20F6CB13944}" type="presParOf" srcId="{5EDA095C-FB52-4886-A3D2-A262E32D834E}" destId="{5806AE8B-4FF0-49FF-9E62-5F80127DBDBB}" srcOrd="0" destOrd="0" presId="urn:microsoft.com/office/officeart/2005/8/layout/orgChart1"/>
    <dgm:cxn modelId="{801C8BB2-81D8-4692-9CAA-E9A6087626EE}" type="presParOf" srcId="{5806AE8B-4FF0-49FF-9E62-5F80127DBDBB}" destId="{9CF9072D-6C95-4001-B241-61C6A02630CE}" srcOrd="0" destOrd="0" presId="urn:microsoft.com/office/officeart/2005/8/layout/orgChart1"/>
    <dgm:cxn modelId="{DF5C4B48-76C6-45B8-A0BB-F8C145AC3828}" type="presParOf" srcId="{5806AE8B-4FF0-49FF-9E62-5F80127DBDBB}" destId="{2EB005EB-B594-499F-88D8-7ECF35B3E734}" srcOrd="1" destOrd="0" presId="urn:microsoft.com/office/officeart/2005/8/layout/orgChart1"/>
    <dgm:cxn modelId="{C04FDC06-A478-4933-852E-37244D6353F5}" type="presParOf" srcId="{5EDA095C-FB52-4886-A3D2-A262E32D834E}" destId="{16059BF6-EC93-45A2-9066-8ABBD34F2DE2}" srcOrd="1" destOrd="0" presId="urn:microsoft.com/office/officeart/2005/8/layout/orgChart1"/>
    <dgm:cxn modelId="{507D64A5-0145-4564-BAA7-328F7371884A}" type="presParOf" srcId="{5EDA095C-FB52-4886-A3D2-A262E32D834E}" destId="{FEE369A8-3C02-4247-84DD-791B2BA508E2}" srcOrd="2" destOrd="0" presId="urn:microsoft.com/office/officeart/2005/8/layout/orgChart1"/>
    <dgm:cxn modelId="{035C104C-C049-47D4-AC84-DB391CC05082}" type="presParOf" srcId="{8C82AA5B-881C-43E4-8A2A-E9F0715DC368}" destId="{9E12A1D2-EE40-4FB6-A744-91B11BE4C3A8}" srcOrd="2" destOrd="0" presId="urn:microsoft.com/office/officeart/2005/8/layout/orgChart1"/>
    <dgm:cxn modelId="{B6FF2DEC-D3B1-469F-AEAD-3345CD82B1EE}" type="presParOf" srcId="{C45C967E-505F-4E61-9B8F-E2714C037F17}" destId="{C147AF58-4E30-4B28-8F76-3F390A1F52AB}" srcOrd="4" destOrd="0" presId="urn:microsoft.com/office/officeart/2005/8/layout/orgChart1"/>
    <dgm:cxn modelId="{1F10330C-BB63-4D4D-9E39-12540F3F865E}" type="presParOf" srcId="{C45C967E-505F-4E61-9B8F-E2714C037F17}" destId="{AACD91B1-85FC-4D0A-82BD-E25EC1FC8DF8}" srcOrd="5" destOrd="0" presId="urn:microsoft.com/office/officeart/2005/8/layout/orgChart1"/>
    <dgm:cxn modelId="{7DBC1551-188A-4592-82CA-6FD30CCBAEE9}" type="presParOf" srcId="{AACD91B1-85FC-4D0A-82BD-E25EC1FC8DF8}" destId="{97741F57-B519-4D41-88A3-5ECC0DB3A780}" srcOrd="0" destOrd="0" presId="urn:microsoft.com/office/officeart/2005/8/layout/orgChart1"/>
    <dgm:cxn modelId="{1390C5AA-5146-4CB5-B04D-2EF1DC733160}" type="presParOf" srcId="{97741F57-B519-4D41-88A3-5ECC0DB3A780}" destId="{3F3860EC-6867-4248-AE1D-442ED4824214}" srcOrd="0" destOrd="0" presId="urn:microsoft.com/office/officeart/2005/8/layout/orgChart1"/>
    <dgm:cxn modelId="{AC239626-173A-427B-8491-B98B5DF4F067}" type="presParOf" srcId="{97741F57-B519-4D41-88A3-5ECC0DB3A780}" destId="{88E924C1-37A5-4BA1-A8C5-82A040F301A7}" srcOrd="1" destOrd="0" presId="urn:microsoft.com/office/officeart/2005/8/layout/orgChart1"/>
    <dgm:cxn modelId="{3E085413-366B-438F-B97C-FF19F492BF00}" type="presParOf" srcId="{AACD91B1-85FC-4D0A-82BD-E25EC1FC8DF8}" destId="{6D8B83CA-4B6C-4D1A-8E05-24EA4AEC5541}" srcOrd="1" destOrd="0" presId="urn:microsoft.com/office/officeart/2005/8/layout/orgChart1"/>
    <dgm:cxn modelId="{797EB790-7386-4924-90FA-55E279C782DB}" type="presParOf" srcId="{6D8B83CA-4B6C-4D1A-8E05-24EA4AEC5541}" destId="{84CA9A7A-23E6-4931-AD50-61992835A9F7}" srcOrd="0" destOrd="0" presId="urn:microsoft.com/office/officeart/2005/8/layout/orgChart1"/>
    <dgm:cxn modelId="{974DA152-C360-4036-9C24-969E3EE68827}" type="presParOf" srcId="{6D8B83CA-4B6C-4D1A-8E05-24EA4AEC5541}" destId="{6460846D-BD27-4722-88C7-FE14EB96FE71}" srcOrd="1" destOrd="0" presId="urn:microsoft.com/office/officeart/2005/8/layout/orgChart1"/>
    <dgm:cxn modelId="{BBFF2568-D2D8-49F4-991B-96D58F9FF94B}" type="presParOf" srcId="{6460846D-BD27-4722-88C7-FE14EB96FE71}" destId="{4F834504-B33B-44D0-A175-0EE18B632C26}" srcOrd="0" destOrd="0" presId="urn:microsoft.com/office/officeart/2005/8/layout/orgChart1"/>
    <dgm:cxn modelId="{5E2FBC08-839A-464D-9944-557479C67D8F}" type="presParOf" srcId="{4F834504-B33B-44D0-A175-0EE18B632C26}" destId="{6E246F13-62B7-4F14-959D-687E78E60202}" srcOrd="0" destOrd="0" presId="urn:microsoft.com/office/officeart/2005/8/layout/orgChart1"/>
    <dgm:cxn modelId="{88CC31AC-5773-4071-BEB9-5F6BB7BE72EF}" type="presParOf" srcId="{4F834504-B33B-44D0-A175-0EE18B632C26}" destId="{0595B7D9-245C-4F59-A68E-339A8EDC44F3}" srcOrd="1" destOrd="0" presId="urn:microsoft.com/office/officeart/2005/8/layout/orgChart1"/>
    <dgm:cxn modelId="{C4832808-5041-438B-AD32-7ACD8F4DEFCC}" type="presParOf" srcId="{6460846D-BD27-4722-88C7-FE14EB96FE71}" destId="{9EA65FD2-D918-4F54-8CF0-58F16E36A66D}" srcOrd="1" destOrd="0" presId="urn:microsoft.com/office/officeart/2005/8/layout/orgChart1"/>
    <dgm:cxn modelId="{A72F132B-0140-4CC1-AD50-835CF840B503}" type="presParOf" srcId="{6460846D-BD27-4722-88C7-FE14EB96FE71}" destId="{80435F54-B57D-4AE9-BF46-9590D24DCCAC}" srcOrd="2" destOrd="0" presId="urn:microsoft.com/office/officeart/2005/8/layout/orgChart1"/>
    <dgm:cxn modelId="{6EFCF648-743F-4DAF-AF35-8E613233C303}" type="presParOf" srcId="{6D8B83CA-4B6C-4D1A-8E05-24EA4AEC5541}" destId="{B0972E00-FA34-447B-976B-71B4CED4AFF5}" srcOrd="2" destOrd="0" presId="urn:microsoft.com/office/officeart/2005/8/layout/orgChart1"/>
    <dgm:cxn modelId="{1221774B-D51D-4CFB-BBF5-4D6DB610EFB4}" type="presParOf" srcId="{6D8B83CA-4B6C-4D1A-8E05-24EA4AEC5541}" destId="{DEF6B285-2329-4E2E-8FE1-941451480E12}" srcOrd="3" destOrd="0" presId="urn:microsoft.com/office/officeart/2005/8/layout/orgChart1"/>
    <dgm:cxn modelId="{9FEE96C7-5945-41E5-8531-E7C84E8C94E5}" type="presParOf" srcId="{DEF6B285-2329-4E2E-8FE1-941451480E12}" destId="{05DC8DB0-AF0E-4C01-ABD7-FDB50D18BFF8}" srcOrd="0" destOrd="0" presId="urn:microsoft.com/office/officeart/2005/8/layout/orgChart1"/>
    <dgm:cxn modelId="{A27DCD6A-47C6-411A-8CA7-ADFD36B9A4B0}" type="presParOf" srcId="{05DC8DB0-AF0E-4C01-ABD7-FDB50D18BFF8}" destId="{7C83C713-D242-4BB9-B76C-978AC70C7F22}" srcOrd="0" destOrd="0" presId="urn:microsoft.com/office/officeart/2005/8/layout/orgChart1"/>
    <dgm:cxn modelId="{3458C50D-817D-4268-A100-85D7FB4889B9}" type="presParOf" srcId="{05DC8DB0-AF0E-4C01-ABD7-FDB50D18BFF8}" destId="{6C5C0467-DCB2-4BD0-B014-E36DAF0428AB}" srcOrd="1" destOrd="0" presId="urn:microsoft.com/office/officeart/2005/8/layout/orgChart1"/>
    <dgm:cxn modelId="{6DDB49CE-DB69-497A-AD00-B7A4ED316DED}" type="presParOf" srcId="{DEF6B285-2329-4E2E-8FE1-941451480E12}" destId="{34B74D40-C631-4546-835F-B01B78BF3EC0}" srcOrd="1" destOrd="0" presId="urn:microsoft.com/office/officeart/2005/8/layout/orgChart1"/>
    <dgm:cxn modelId="{48BB4B85-5497-4683-B7CB-6A4DBED4AA42}" type="presParOf" srcId="{DEF6B285-2329-4E2E-8FE1-941451480E12}" destId="{CE724854-6CC3-426C-BBE4-3C0252E8311A}" srcOrd="2" destOrd="0" presId="urn:microsoft.com/office/officeart/2005/8/layout/orgChart1"/>
    <dgm:cxn modelId="{100475C6-5F4D-46A1-A746-9F747EE63118}" type="presParOf" srcId="{AACD91B1-85FC-4D0A-82BD-E25EC1FC8DF8}" destId="{D647B21E-8F1B-4861-88AD-B19D845F1337}" srcOrd="2" destOrd="0" presId="urn:microsoft.com/office/officeart/2005/8/layout/orgChart1"/>
    <dgm:cxn modelId="{157A9589-7E86-4087-A9D7-F34847E8E7C1}" type="presParOf" srcId="{C45C967E-505F-4E61-9B8F-E2714C037F17}" destId="{C0ACC52E-0CBE-432A-A56C-6D0130A50DCC}" srcOrd="6" destOrd="0" presId="urn:microsoft.com/office/officeart/2005/8/layout/orgChart1"/>
    <dgm:cxn modelId="{C5E68AD9-7F5E-468A-8CD8-8D384BE2E295}" type="presParOf" srcId="{C45C967E-505F-4E61-9B8F-E2714C037F17}" destId="{5E869DE0-49EA-4741-A306-94D8DEAE65D0}" srcOrd="7" destOrd="0" presId="urn:microsoft.com/office/officeart/2005/8/layout/orgChart1"/>
    <dgm:cxn modelId="{937C0A12-4E67-4A46-8F20-59E804CD3E01}" type="presParOf" srcId="{5E869DE0-49EA-4741-A306-94D8DEAE65D0}" destId="{02AB8409-4DB8-4387-B16A-7E6BB6A55BBD}" srcOrd="0" destOrd="0" presId="urn:microsoft.com/office/officeart/2005/8/layout/orgChart1"/>
    <dgm:cxn modelId="{6E09312F-4875-4B2A-AA87-05D79475A943}" type="presParOf" srcId="{02AB8409-4DB8-4387-B16A-7E6BB6A55BBD}" destId="{A739E359-EBB7-4477-A739-F7018A86D2F9}" srcOrd="0" destOrd="0" presId="urn:microsoft.com/office/officeart/2005/8/layout/orgChart1"/>
    <dgm:cxn modelId="{FC551B2E-CD83-4433-ABB5-C1728BD64E15}" type="presParOf" srcId="{02AB8409-4DB8-4387-B16A-7E6BB6A55BBD}" destId="{71B1BB17-6C97-4DBE-BDCB-3BA294EEEC65}" srcOrd="1" destOrd="0" presId="urn:microsoft.com/office/officeart/2005/8/layout/orgChart1"/>
    <dgm:cxn modelId="{DA346E68-0019-4CE0-9D23-9AEFB96DF3F8}" type="presParOf" srcId="{5E869DE0-49EA-4741-A306-94D8DEAE65D0}" destId="{3A1B4CCB-CE97-434F-A410-950B0ADF332F}" srcOrd="1" destOrd="0" presId="urn:microsoft.com/office/officeart/2005/8/layout/orgChart1"/>
    <dgm:cxn modelId="{5B1C556C-2627-4682-8781-7EB4819A6439}" type="presParOf" srcId="{3A1B4CCB-CE97-434F-A410-950B0ADF332F}" destId="{2B7D64CE-50DB-45C3-857B-A8D80ED9A32A}" srcOrd="0" destOrd="0" presId="urn:microsoft.com/office/officeart/2005/8/layout/orgChart1"/>
    <dgm:cxn modelId="{EB2FE76A-BE4F-4D9D-A4F8-61FC228BAE46}" type="presParOf" srcId="{3A1B4CCB-CE97-434F-A410-950B0ADF332F}" destId="{32A48FC5-D50E-4FCF-BDCB-01901A076FA2}" srcOrd="1" destOrd="0" presId="urn:microsoft.com/office/officeart/2005/8/layout/orgChart1"/>
    <dgm:cxn modelId="{94FA1109-99E4-4CC9-A0EB-08AE7D471F1C}" type="presParOf" srcId="{32A48FC5-D50E-4FCF-BDCB-01901A076FA2}" destId="{15FAE1CB-1114-4904-B9A3-33DF79CFF8EB}" srcOrd="0" destOrd="0" presId="urn:microsoft.com/office/officeart/2005/8/layout/orgChart1"/>
    <dgm:cxn modelId="{9C4FE1D7-1FA4-4E9B-848B-557F49602C2A}" type="presParOf" srcId="{15FAE1CB-1114-4904-B9A3-33DF79CFF8EB}" destId="{496FF938-5C4E-494F-BAB2-B99130771FAE}" srcOrd="0" destOrd="0" presId="urn:microsoft.com/office/officeart/2005/8/layout/orgChart1"/>
    <dgm:cxn modelId="{1A1324E3-5EC7-4693-B2DF-29588D9D00C4}" type="presParOf" srcId="{15FAE1CB-1114-4904-B9A3-33DF79CFF8EB}" destId="{A7689958-09C3-49DE-B6F3-F18984DE63D3}" srcOrd="1" destOrd="0" presId="urn:microsoft.com/office/officeart/2005/8/layout/orgChart1"/>
    <dgm:cxn modelId="{450B09AA-A9BB-4EA0-968D-D0AF2F98B88D}" type="presParOf" srcId="{32A48FC5-D50E-4FCF-BDCB-01901A076FA2}" destId="{5C2FB891-E794-404E-A873-D07F3EC4B407}" srcOrd="1" destOrd="0" presId="urn:microsoft.com/office/officeart/2005/8/layout/orgChart1"/>
    <dgm:cxn modelId="{0753C5C6-2F8A-4EEB-9706-DE1868CB59E0}" type="presParOf" srcId="{32A48FC5-D50E-4FCF-BDCB-01901A076FA2}" destId="{57DCA7D1-6581-4D7E-8C43-4B81ACB0A041}" srcOrd="2" destOrd="0" presId="urn:microsoft.com/office/officeart/2005/8/layout/orgChart1"/>
    <dgm:cxn modelId="{B3B1585B-1E8D-4195-8577-8F066A9A7C09}" type="presParOf" srcId="{3A1B4CCB-CE97-434F-A410-950B0ADF332F}" destId="{D5863FC3-8F9D-4A9D-AF8A-1287B0887E13}" srcOrd="2" destOrd="0" presId="urn:microsoft.com/office/officeart/2005/8/layout/orgChart1"/>
    <dgm:cxn modelId="{F770999E-E662-4FDE-9698-2700183BA07B}" type="presParOf" srcId="{3A1B4CCB-CE97-434F-A410-950B0ADF332F}" destId="{5F33F743-67D3-48CF-8147-AEE402585F0C}" srcOrd="3" destOrd="0" presId="urn:microsoft.com/office/officeart/2005/8/layout/orgChart1"/>
    <dgm:cxn modelId="{38011D94-9156-422F-8117-3800D6E46FA4}" type="presParOf" srcId="{5F33F743-67D3-48CF-8147-AEE402585F0C}" destId="{52357312-13EF-4C1E-9D17-E2C7C1B541E9}" srcOrd="0" destOrd="0" presId="urn:microsoft.com/office/officeart/2005/8/layout/orgChart1"/>
    <dgm:cxn modelId="{EAB9A524-ECCC-49D3-8369-3EC21F8D7221}" type="presParOf" srcId="{52357312-13EF-4C1E-9D17-E2C7C1B541E9}" destId="{76510428-A432-498E-B49B-9C70D24F29F2}" srcOrd="0" destOrd="0" presId="urn:microsoft.com/office/officeart/2005/8/layout/orgChart1"/>
    <dgm:cxn modelId="{6EAC9C3D-1AC5-4BB1-91AF-1169074CFF6B}" type="presParOf" srcId="{52357312-13EF-4C1E-9D17-E2C7C1B541E9}" destId="{13F31FE3-988C-4643-A8C7-A4B0D404E64B}" srcOrd="1" destOrd="0" presId="urn:microsoft.com/office/officeart/2005/8/layout/orgChart1"/>
    <dgm:cxn modelId="{70862660-D4FE-4828-B60B-B5B6E52D2E99}" type="presParOf" srcId="{5F33F743-67D3-48CF-8147-AEE402585F0C}" destId="{F53DE6EB-94BA-4958-BD74-E32C65B26038}" srcOrd="1" destOrd="0" presId="urn:microsoft.com/office/officeart/2005/8/layout/orgChart1"/>
    <dgm:cxn modelId="{A7CBAC7E-B484-4701-AC81-09F755FB267A}" type="presParOf" srcId="{5F33F743-67D3-48CF-8147-AEE402585F0C}" destId="{9405847C-C3A0-4CA9-8A0F-17B66D2A7882}" srcOrd="2" destOrd="0" presId="urn:microsoft.com/office/officeart/2005/8/layout/orgChart1"/>
    <dgm:cxn modelId="{4C5B865C-DE46-4AFC-A019-C1C3B4EE21B6}" type="presParOf" srcId="{3A1B4CCB-CE97-434F-A410-950B0ADF332F}" destId="{81D1733F-BA21-44FE-84C1-EF26CEBC5AE9}" srcOrd="4" destOrd="0" presId="urn:microsoft.com/office/officeart/2005/8/layout/orgChart1"/>
    <dgm:cxn modelId="{B2D50FC2-91E0-4451-A6B3-CD9F070023ED}" type="presParOf" srcId="{3A1B4CCB-CE97-434F-A410-950B0ADF332F}" destId="{5530481A-A3F3-4A22-B1CE-029006C8306D}" srcOrd="5" destOrd="0" presId="urn:microsoft.com/office/officeart/2005/8/layout/orgChart1"/>
    <dgm:cxn modelId="{6B821D4C-9D5B-47EB-9EDD-6830C51BCDEB}" type="presParOf" srcId="{5530481A-A3F3-4A22-B1CE-029006C8306D}" destId="{355A9785-6721-461D-A20A-EF7963B29FDF}" srcOrd="0" destOrd="0" presId="urn:microsoft.com/office/officeart/2005/8/layout/orgChart1"/>
    <dgm:cxn modelId="{97795010-4CD1-41CF-AF94-EB396374678B}" type="presParOf" srcId="{355A9785-6721-461D-A20A-EF7963B29FDF}" destId="{4C49E83C-55BD-4321-B60B-183BFADACF7F}" srcOrd="0" destOrd="0" presId="urn:microsoft.com/office/officeart/2005/8/layout/orgChart1"/>
    <dgm:cxn modelId="{B54FC2B7-3C16-446D-A1A9-A91A78BEA4BD}" type="presParOf" srcId="{355A9785-6721-461D-A20A-EF7963B29FDF}" destId="{6C11A657-ADDD-42C2-A8B5-09E1A725B677}" srcOrd="1" destOrd="0" presId="urn:microsoft.com/office/officeart/2005/8/layout/orgChart1"/>
    <dgm:cxn modelId="{4B3F6E38-C977-406D-9107-2D1E6EC35695}" type="presParOf" srcId="{5530481A-A3F3-4A22-B1CE-029006C8306D}" destId="{75A4CA7A-D2C6-4631-A887-356347CC226A}" srcOrd="1" destOrd="0" presId="urn:microsoft.com/office/officeart/2005/8/layout/orgChart1"/>
    <dgm:cxn modelId="{5E235110-BA57-4ED6-8754-F40E396EEC27}" type="presParOf" srcId="{5530481A-A3F3-4A22-B1CE-029006C8306D}" destId="{7B95F476-D66E-49E0-BEF0-85A3FB7D93CA}" srcOrd="2" destOrd="0" presId="urn:microsoft.com/office/officeart/2005/8/layout/orgChart1"/>
    <dgm:cxn modelId="{E4847758-684E-4B3D-B214-E6E4FFACA21D}" type="presParOf" srcId="{3A1B4CCB-CE97-434F-A410-950B0ADF332F}" destId="{5B162247-8081-43FC-B0D9-C6D6478BD2FF}" srcOrd="6" destOrd="0" presId="urn:microsoft.com/office/officeart/2005/8/layout/orgChart1"/>
    <dgm:cxn modelId="{682DE1B9-90C4-4AA8-9452-51FA6AE4E0AA}" type="presParOf" srcId="{3A1B4CCB-CE97-434F-A410-950B0ADF332F}" destId="{29B6EB43-0EDD-40F5-B655-CAE6BD3A41DB}" srcOrd="7" destOrd="0" presId="urn:microsoft.com/office/officeart/2005/8/layout/orgChart1"/>
    <dgm:cxn modelId="{3DF19C73-73C3-4A38-8D5B-6E6C247AD780}" type="presParOf" srcId="{29B6EB43-0EDD-40F5-B655-CAE6BD3A41DB}" destId="{38E9E647-09F9-4E0B-9D28-A8C1A8B7D785}" srcOrd="0" destOrd="0" presId="urn:microsoft.com/office/officeart/2005/8/layout/orgChart1"/>
    <dgm:cxn modelId="{D95412FA-584F-4E00-BB3F-AD917D671A56}" type="presParOf" srcId="{38E9E647-09F9-4E0B-9D28-A8C1A8B7D785}" destId="{47A14D08-A1D8-4438-AF75-DA2FC7E92965}" srcOrd="0" destOrd="0" presId="urn:microsoft.com/office/officeart/2005/8/layout/orgChart1"/>
    <dgm:cxn modelId="{A69459E2-910A-4D75-B345-0D068029CB42}" type="presParOf" srcId="{38E9E647-09F9-4E0B-9D28-A8C1A8B7D785}" destId="{9AAA642F-AA75-4DA7-9691-A9E70E0EECCC}" srcOrd="1" destOrd="0" presId="urn:microsoft.com/office/officeart/2005/8/layout/orgChart1"/>
    <dgm:cxn modelId="{E855952A-37C1-4877-9AF1-3E9A18BDE682}" type="presParOf" srcId="{29B6EB43-0EDD-40F5-B655-CAE6BD3A41DB}" destId="{944DFA90-A12F-451E-B401-FC951EFF8B69}" srcOrd="1" destOrd="0" presId="urn:microsoft.com/office/officeart/2005/8/layout/orgChart1"/>
    <dgm:cxn modelId="{5993F1F0-10A2-478A-BC5D-A9CE6046E767}" type="presParOf" srcId="{29B6EB43-0EDD-40F5-B655-CAE6BD3A41DB}" destId="{5CBF14BA-2EB7-42B1-AEB5-1BE68716F3B8}" srcOrd="2" destOrd="0" presId="urn:microsoft.com/office/officeart/2005/8/layout/orgChart1"/>
    <dgm:cxn modelId="{27589B27-20D0-4A6B-8F4F-23F6BB577588}" type="presParOf" srcId="{3A1B4CCB-CE97-434F-A410-950B0ADF332F}" destId="{F6024783-CA1A-4E62-9CF0-ACF0C7883B5A}" srcOrd="8" destOrd="0" presId="urn:microsoft.com/office/officeart/2005/8/layout/orgChart1"/>
    <dgm:cxn modelId="{84F45692-5B70-429E-BE8F-AD7D5F37D0C5}" type="presParOf" srcId="{3A1B4CCB-CE97-434F-A410-950B0ADF332F}" destId="{8A2A1AC0-1D58-4CF9-9444-F694EA64561C}" srcOrd="9" destOrd="0" presId="urn:microsoft.com/office/officeart/2005/8/layout/orgChart1"/>
    <dgm:cxn modelId="{049B615E-0F80-417E-A3CF-2F6CA08A4A2F}" type="presParOf" srcId="{8A2A1AC0-1D58-4CF9-9444-F694EA64561C}" destId="{03E341A2-0AE7-48FC-9051-DF19D9534225}" srcOrd="0" destOrd="0" presId="urn:microsoft.com/office/officeart/2005/8/layout/orgChart1"/>
    <dgm:cxn modelId="{17287CFD-C9B6-43AE-B0FD-323795D3246C}" type="presParOf" srcId="{03E341A2-0AE7-48FC-9051-DF19D9534225}" destId="{71ACE941-F8B1-4042-A38E-4A0D03B22AC2}" srcOrd="0" destOrd="0" presId="urn:microsoft.com/office/officeart/2005/8/layout/orgChart1"/>
    <dgm:cxn modelId="{50025FC4-1EC7-4E36-BCE0-CA93D5348CE8}" type="presParOf" srcId="{03E341A2-0AE7-48FC-9051-DF19D9534225}" destId="{2D701855-914D-4B87-BCD9-1C9BA9D828DF}" srcOrd="1" destOrd="0" presId="urn:microsoft.com/office/officeart/2005/8/layout/orgChart1"/>
    <dgm:cxn modelId="{E73C112B-E99C-4DDC-9761-9290B66258CB}" type="presParOf" srcId="{8A2A1AC0-1D58-4CF9-9444-F694EA64561C}" destId="{D2EC6EE0-A540-414B-B31D-DB01A3524354}" srcOrd="1" destOrd="0" presId="urn:microsoft.com/office/officeart/2005/8/layout/orgChart1"/>
    <dgm:cxn modelId="{EC5C822D-B32F-4575-89C0-FC12767942C6}" type="presParOf" srcId="{8A2A1AC0-1D58-4CF9-9444-F694EA64561C}" destId="{A3BFFF72-133F-4F63-A991-AD4CC8DBE592}" srcOrd="2" destOrd="0" presId="urn:microsoft.com/office/officeart/2005/8/layout/orgChart1"/>
    <dgm:cxn modelId="{04E41893-F9BA-4DC2-97DA-986AC6D86F70}" type="presParOf" srcId="{5E869DE0-49EA-4741-A306-94D8DEAE65D0}" destId="{37ACE8D5-E194-4C00-B2AF-558F3B96D73E}" srcOrd="2" destOrd="0" presId="urn:microsoft.com/office/officeart/2005/8/layout/orgChart1"/>
    <dgm:cxn modelId="{3321E2D9-E576-4B62-B014-FB929162AAA2}" type="presParOf" srcId="{C45C967E-505F-4E61-9B8F-E2714C037F17}" destId="{5D3D756A-2186-4444-A77E-3601F1E1C518}" srcOrd="8" destOrd="0" presId="urn:microsoft.com/office/officeart/2005/8/layout/orgChart1"/>
    <dgm:cxn modelId="{2A14A8CD-64F9-4A11-8F6F-5CAE30A99383}" type="presParOf" srcId="{C45C967E-505F-4E61-9B8F-E2714C037F17}" destId="{E9A24C11-B2C1-4B23-ABD7-F1F6826B6275}" srcOrd="9" destOrd="0" presId="urn:microsoft.com/office/officeart/2005/8/layout/orgChart1"/>
    <dgm:cxn modelId="{F998F031-AA2D-42E9-948F-D885953A3DF8}" type="presParOf" srcId="{E9A24C11-B2C1-4B23-ABD7-F1F6826B6275}" destId="{11B858BA-3DF0-4151-98D6-BA371ABDD4AA}" srcOrd="0" destOrd="0" presId="urn:microsoft.com/office/officeart/2005/8/layout/orgChart1"/>
    <dgm:cxn modelId="{3C73CB41-D6EA-41E9-89D5-C0005BCAD02B}" type="presParOf" srcId="{11B858BA-3DF0-4151-98D6-BA371ABDD4AA}" destId="{7CED3637-577A-4127-8C89-096ECB818291}" srcOrd="0" destOrd="0" presId="urn:microsoft.com/office/officeart/2005/8/layout/orgChart1"/>
    <dgm:cxn modelId="{D36BF485-FB22-4615-8715-FC9399C109E5}" type="presParOf" srcId="{11B858BA-3DF0-4151-98D6-BA371ABDD4AA}" destId="{A4A65A67-3BF9-4D00-B565-CA555FC77903}" srcOrd="1" destOrd="0" presId="urn:microsoft.com/office/officeart/2005/8/layout/orgChart1"/>
    <dgm:cxn modelId="{FCF5E17F-89A6-47B6-B70D-06C3F0E53ABF}" type="presParOf" srcId="{E9A24C11-B2C1-4B23-ABD7-F1F6826B6275}" destId="{238B1E9D-447F-4EC2-A166-58BA93CC0D8B}" srcOrd="1" destOrd="0" presId="urn:microsoft.com/office/officeart/2005/8/layout/orgChart1"/>
    <dgm:cxn modelId="{95F7B9D8-657B-4DD3-B612-06C7A1242AA4}" type="presParOf" srcId="{238B1E9D-447F-4EC2-A166-58BA93CC0D8B}" destId="{8465D4E4-9FCE-408E-A369-A56A81706938}" srcOrd="0" destOrd="0" presId="urn:microsoft.com/office/officeart/2005/8/layout/orgChart1"/>
    <dgm:cxn modelId="{02177B33-EE90-4C0B-B3D7-16BE3D17A312}" type="presParOf" srcId="{238B1E9D-447F-4EC2-A166-58BA93CC0D8B}" destId="{ACCA2056-AD8A-4BA2-9761-28705201DEE3}" srcOrd="1" destOrd="0" presId="urn:microsoft.com/office/officeart/2005/8/layout/orgChart1"/>
    <dgm:cxn modelId="{7E5C0C69-7E74-43CC-B468-7BAC0107B850}" type="presParOf" srcId="{ACCA2056-AD8A-4BA2-9761-28705201DEE3}" destId="{533CD9A9-5297-4EEB-B872-DE6DFAD74051}" srcOrd="0" destOrd="0" presId="urn:microsoft.com/office/officeart/2005/8/layout/orgChart1"/>
    <dgm:cxn modelId="{E5E87088-8BE0-4A53-8494-9BD16BB905B1}" type="presParOf" srcId="{533CD9A9-5297-4EEB-B872-DE6DFAD74051}" destId="{0C0B4AA4-F23A-43D5-A611-E920DD3E4C11}" srcOrd="0" destOrd="0" presId="urn:microsoft.com/office/officeart/2005/8/layout/orgChart1"/>
    <dgm:cxn modelId="{DE589087-B1A5-4FAE-AF2A-353C38126D19}" type="presParOf" srcId="{533CD9A9-5297-4EEB-B872-DE6DFAD74051}" destId="{70CD3058-CF3B-4B02-9A72-2DD206933EC4}" srcOrd="1" destOrd="0" presId="urn:microsoft.com/office/officeart/2005/8/layout/orgChart1"/>
    <dgm:cxn modelId="{C4BD8F95-C57A-4D6F-8516-CA3034AF75EB}" type="presParOf" srcId="{ACCA2056-AD8A-4BA2-9761-28705201DEE3}" destId="{D5B3894F-EBF9-468F-835D-F61CA340DC76}" srcOrd="1" destOrd="0" presId="urn:microsoft.com/office/officeart/2005/8/layout/orgChart1"/>
    <dgm:cxn modelId="{B1B0D9C4-DBA9-48A6-9306-6717680A886B}" type="presParOf" srcId="{ACCA2056-AD8A-4BA2-9761-28705201DEE3}" destId="{4233862C-FC2D-4489-BAF0-11C1A35C6C9C}" srcOrd="2" destOrd="0" presId="urn:microsoft.com/office/officeart/2005/8/layout/orgChart1"/>
    <dgm:cxn modelId="{4C971568-27DC-441D-AC36-4D92297E9150}" type="presParOf" srcId="{E9A24C11-B2C1-4B23-ABD7-F1F6826B6275}" destId="{B598D00A-F702-4E9C-AA05-C2DAED3458C5}" srcOrd="2" destOrd="0" presId="urn:microsoft.com/office/officeart/2005/8/layout/orgChart1"/>
    <dgm:cxn modelId="{98F94960-492E-4DF3-9EED-DF004036BC2E}" type="presParOf" srcId="{D91DACDC-D36A-4EEF-9CA0-C3142356236A}" destId="{299899F3-486D-46B3-8553-903B9EE45245}" srcOrd="2" destOrd="0" presId="urn:microsoft.com/office/officeart/2005/8/layout/orgChart1"/>
    <dgm:cxn modelId="{8D194C28-1798-4AF6-8A8E-E758749EE2D8}" type="presParOf" srcId="{299899F3-486D-46B3-8553-903B9EE45245}" destId="{B7AB3F9D-DB59-471C-AD62-EEC40B3F40E5}" srcOrd="0" destOrd="0" presId="urn:microsoft.com/office/officeart/2005/8/layout/orgChart1"/>
    <dgm:cxn modelId="{FA608698-B6E2-4D2A-AC0E-BDDF744E6D6B}" type="presParOf" srcId="{299899F3-486D-46B3-8553-903B9EE45245}" destId="{5740CF94-2BD7-45FE-A65B-F87B8A22C90A}" srcOrd="1" destOrd="0" presId="urn:microsoft.com/office/officeart/2005/8/layout/orgChart1"/>
    <dgm:cxn modelId="{CD1957A1-88AB-4C91-BBD9-32C103B9E5F4}" type="presParOf" srcId="{5740CF94-2BD7-45FE-A65B-F87B8A22C90A}" destId="{1E9EDDBF-A3BF-462B-9336-FE17993B7A92}" srcOrd="0" destOrd="0" presId="urn:microsoft.com/office/officeart/2005/8/layout/orgChart1"/>
    <dgm:cxn modelId="{C923640F-5DF7-4E5E-BBB7-61F030A9DF8B}" type="presParOf" srcId="{1E9EDDBF-A3BF-462B-9336-FE17993B7A92}" destId="{62829502-F1A9-4C70-BE5D-E55DFBACA38C}" srcOrd="0" destOrd="0" presId="urn:microsoft.com/office/officeart/2005/8/layout/orgChart1"/>
    <dgm:cxn modelId="{937DD2C0-2808-47CA-877E-2F355C3DABDA}" type="presParOf" srcId="{1E9EDDBF-A3BF-462B-9336-FE17993B7A92}" destId="{1BB55024-94BF-4EE1-B13E-3C9AB971C14A}" srcOrd="1" destOrd="0" presId="urn:microsoft.com/office/officeart/2005/8/layout/orgChart1"/>
    <dgm:cxn modelId="{A08720CF-96EA-486C-8275-59CBC8F9E4B5}" type="presParOf" srcId="{5740CF94-2BD7-45FE-A65B-F87B8A22C90A}" destId="{7168AD32-7398-4F24-ADFF-635E87802119}" srcOrd="1" destOrd="0" presId="urn:microsoft.com/office/officeart/2005/8/layout/orgChart1"/>
    <dgm:cxn modelId="{702321A4-C0C4-4029-A763-9F0AA6C6CCA6}" type="presParOf" srcId="{5740CF94-2BD7-45FE-A65B-F87B8A22C90A}" destId="{37DDBA6F-D531-401F-9F28-B0C05B2FB7B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B3F9D-DB59-471C-AD62-EEC40B3F40E5}">
      <dsp:nvSpPr>
        <dsp:cNvPr id="0" name=""/>
        <dsp:cNvSpPr/>
      </dsp:nvSpPr>
      <dsp:spPr>
        <a:xfrm>
          <a:off x="4431328" y="392334"/>
          <a:ext cx="91440" cy="360341"/>
        </a:xfrm>
        <a:custGeom>
          <a:avLst/>
          <a:gdLst/>
          <a:ahLst/>
          <a:cxnLst/>
          <a:rect l="0" t="0" r="0" b="0"/>
          <a:pathLst>
            <a:path>
              <a:moveTo>
                <a:pt x="127971" y="0"/>
              </a:moveTo>
              <a:lnTo>
                <a:pt x="127971" y="360341"/>
              </a:lnTo>
              <a:lnTo>
                <a:pt x="45720" y="36034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65D4E4-9FCE-408E-A369-A56A81706938}">
      <dsp:nvSpPr>
        <dsp:cNvPr id="0" name=""/>
        <dsp:cNvSpPr/>
      </dsp:nvSpPr>
      <dsp:spPr>
        <a:xfrm>
          <a:off x="6602982" y="1504693"/>
          <a:ext cx="160750" cy="360341"/>
        </a:xfrm>
        <a:custGeom>
          <a:avLst/>
          <a:gdLst/>
          <a:ahLst/>
          <a:cxnLst/>
          <a:rect l="0" t="0" r="0" b="0"/>
          <a:pathLst>
            <a:path>
              <a:moveTo>
                <a:pt x="0" y="0"/>
              </a:moveTo>
              <a:lnTo>
                <a:pt x="0" y="360341"/>
              </a:lnTo>
              <a:lnTo>
                <a:pt x="160750" y="36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3D756A-2186-4444-A77E-3601F1E1C518}">
      <dsp:nvSpPr>
        <dsp:cNvPr id="0" name=""/>
        <dsp:cNvSpPr/>
      </dsp:nvSpPr>
      <dsp:spPr>
        <a:xfrm>
          <a:off x="4559300" y="392334"/>
          <a:ext cx="2472351" cy="720683"/>
        </a:xfrm>
        <a:custGeom>
          <a:avLst/>
          <a:gdLst/>
          <a:ahLst/>
          <a:cxnLst/>
          <a:rect l="0" t="0" r="0" b="0"/>
          <a:pathLst>
            <a:path>
              <a:moveTo>
                <a:pt x="0" y="0"/>
              </a:moveTo>
              <a:lnTo>
                <a:pt x="0" y="638431"/>
              </a:lnTo>
              <a:lnTo>
                <a:pt x="2472351" y="638431"/>
              </a:lnTo>
              <a:lnTo>
                <a:pt x="2472351" y="72068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024783-CA1A-4E62-9CF0-ACF0C7883B5A}">
      <dsp:nvSpPr>
        <dsp:cNvPr id="0" name=""/>
        <dsp:cNvSpPr/>
      </dsp:nvSpPr>
      <dsp:spPr>
        <a:xfrm>
          <a:off x="5366806" y="1504693"/>
          <a:ext cx="160750" cy="2585059"/>
        </a:xfrm>
        <a:custGeom>
          <a:avLst/>
          <a:gdLst/>
          <a:ahLst/>
          <a:cxnLst/>
          <a:rect l="0" t="0" r="0" b="0"/>
          <a:pathLst>
            <a:path>
              <a:moveTo>
                <a:pt x="0" y="0"/>
              </a:moveTo>
              <a:lnTo>
                <a:pt x="0" y="2585059"/>
              </a:lnTo>
              <a:lnTo>
                <a:pt x="160750" y="258505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162247-8081-43FC-B0D9-C6D6478BD2FF}">
      <dsp:nvSpPr>
        <dsp:cNvPr id="0" name=""/>
        <dsp:cNvSpPr/>
      </dsp:nvSpPr>
      <dsp:spPr>
        <a:xfrm>
          <a:off x="5366806" y="1504693"/>
          <a:ext cx="160750" cy="2028880"/>
        </a:xfrm>
        <a:custGeom>
          <a:avLst/>
          <a:gdLst/>
          <a:ahLst/>
          <a:cxnLst/>
          <a:rect l="0" t="0" r="0" b="0"/>
          <a:pathLst>
            <a:path>
              <a:moveTo>
                <a:pt x="0" y="0"/>
              </a:moveTo>
              <a:lnTo>
                <a:pt x="0" y="2028880"/>
              </a:lnTo>
              <a:lnTo>
                <a:pt x="160750" y="20288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D1733F-BA21-44FE-84C1-EF26CEBC5AE9}">
      <dsp:nvSpPr>
        <dsp:cNvPr id="0" name=""/>
        <dsp:cNvSpPr/>
      </dsp:nvSpPr>
      <dsp:spPr>
        <a:xfrm>
          <a:off x="5366806" y="1504693"/>
          <a:ext cx="160750" cy="1472700"/>
        </a:xfrm>
        <a:custGeom>
          <a:avLst/>
          <a:gdLst/>
          <a:ahLst/>
          <a:cxnLst/>
          <a:rect l="0" t="0" r="0" b="0"/>
          <a:pathLst>
            <a:path>
              <a:moveTo>
                <a:pt x="0" y="0"/>
              </a:moveTo>
              <a:lnTo>
                <a:pt x="0" y="1472700"/>
              </a:lnTo>
              <a:lnTo>
                <a:pt x="160750" y="1472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863FC3-8F9D-4A9D-AF8A-1287B0887E13}">
      <dsp:nvSpPr>
        <dsp:cNvPr id="0" name=""/>
        <dsp:cNvSpPr/>
      </dsp:nvSpPr>
      <dsp:spPr>
        <a:xfrm>
          <a:off x="5366806" y="1504693"/>
          <a:ext cx="160750" cy="916521"/>
        </a:xfrm>
        <a:custGeom>
          <a:avLst/>
          <a:gdLst/>
          <a:ahLst/>
          <a:cxnLst/>
          <a:rect l="0" t="0" r="0" b="0"/>
          <a:pathLst>
            <a:path>
              <a:moveTo>
                <a:pt x="0" y="0"/>
              </a:moveTo>
              <a:lnTo>
                <a:pt x="0" y="916521"/>
              </a:lnTo>
              <a:lnTo>
                <a:pt x="160750" y="9165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D64CE-50DB-45C3-857B-A8D80ED9A32A}">
      <dsp:nvSpPr>
        <dsp:cNvPr id="0" name=""/>
        <dsp:cNvSpPr/>
      </dsp:nvSpPr>
      <dsp:spPr>
        <a:xfrm>
          <a:off x="5366806" y="1504693"/>
          <a:ext cx="160750" cy="360341"/>
        </a:xfrm>
        <a:custGeom>
          <a:avLst/>
          <a:gdLst/>
          <a:ahLst/>
          <a:cxnLst/>
          <a:rect l="0" t="0" r="0" b="0"/>
          <a:pathLst>
            <a:path>
              <a:moveTo>
                <a:pt x="0" y="0"/>
              </a:moveTo>
              <a:lnTo>
                <a:pt x="0" y="360341"/>
              </a:lnTo>
              <a:lnTo>
                <a:pt x="160750" y="36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CC52E-0CBE-432A-A56C-6D0130A50DCC}">
      <dsp:nvSpPr>
        <dsp:cNvPr id="0" name=""/>
        <dsp:cNvSpPr/>
      </dsp:nvSpPr>
      <dsp:spPr>
        <a:xfrm>
          <a:off x="4559300" y="392334"/>
          <a:ext cx="1236175" cy="720683"/>
        </a:xfrm>
        <a:custGeom>
          <a:avLst/>
          <a:gdLst/>
          <a:ahLst/>
          <a:cxnLst/>
          <a:rect l="0" t="0" r="0" b="0"/>
          <a:pathLst>
            <a:path>
              <a:moveTo>
                <a:pt x="0" y="0"/>
              </a:moveTo>
              <a:lnTo>
                <a:pt x="0" y="638431"/>
              </a:lnTo>
              <a:lnTo>
                <a:pt x="1236175" y="638431"/>
              </a:lnTo>
              <a:lnTo>
                <a:pt x="1236175" y="72068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72E00-FA34-447B-976B-71B4CED4AFF5}">
      <dsp:nvSpPr>
        <dsp:cNvPr id="0" name=""/>
        <dsp:cNvSpPr/>
      </dsp:nvSpPr>
      <dsp:spPr>
        <a:xfrm>
          <a:off x="4130631" y="1504693"/>
          <a:ext cx="160750" cy="916521"/>
        </a:xfrm>
        <a:custGeom>
          <a:avLst/>
          <a:gdLst/>
          <a:ahLst/>
          <a:cxnLst/>
          <a:rect l="0" t="0" r="0" b="0"/>
          <a:pathLst>
            <a:path>
              <a:moveTo>
                <a:pt x="0" y="0"/>
              </a:moveTo>
              <a:lnTo>
                <a:pt x="0" y="916521"/>
              </a:lnTo>
              <a:lnTo>
                <a:pt x="160750" y="9165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CA9A7A-23E6-4931-AD50-61992835A9F7}">
      <dsp:nvSpPr>
        <dsp:cNvPr id="0" name=""/>
        <dsp:cNvSpPr/>
      </dsp:nvSpPr>
      <dsp:spPr>
        <a:xfrm>
          <a:off x="4130631" y="1504693"/>
          <a:ext cx="160750" cy="360341"/>
        </a:xfrm>
        <a:custGeom>
          <a:avLst/>
          <a:gdLst/>
          <a:ahLst/>
          <a:cxnLst/>
          <a:rect l="0" t="0" r="0" b="0"/>
          <a:pathLst>
            <a:path>
              <a:moveTo>
                <a:pt x="0" y="0"/>
              </a:moveTo>
              <a:lnTo>
                <a:pt x="0" y="360341"/>
              </a:lnTo>
              <a:lnTo>
                <a:pt x="160750" y="36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7AF58-4E30-4B28-8F76-3F390A1F52AB}">
      <dsp:nvSpPr>
        <dsp:cNvPr id="0" name=""/>
        <dsp:cNvSpPr/>
      </dsp:nvSpPr>
      <dsp:spPr>
        <a:xfrm>
          <a:off x="4513580" y="392334"/>
          <a:ext cx="91440" cy="720683"/>
        </a:xfrm>
        <a:custGeom>
          <a:avLst/>
          <a:gdLst/>
          <a:ahLst/>
          <a:cxnLst/>
          <a:rect l="0" t="0" r="0" b="0"/>
          <a:pathLst>
            <a:path>
              <a:moveTo>
                <a:pt x="45720" y="0"/>
              </a:moveTo>
              <a:lnTo>
                <a:pt x="45720" y="72068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A4C59-F8F2-4540-A218-C9531CAB91A9}">
      <dsp:nvSpPr>
        <dsp:cNvPr id="0" name=""/>
        <dsp:cNvSpPr/>
      </dsp:nvSpPr>
      <dsp:spPr>
        <a:xfrm>
          <a:off x="2894455" y="1504693"/>
          <a:ext cx="160750" cy="916521"/>
        </a:xfrm>
        <a:custGeom>
          <a:avLst/>
          <a:gdLst/>
          <a:ahLst/>
          <a:cxnLst/>
          <a:rect l="0" t="0" r="0" b="0"/>
          <a:pathLst>
            <a:path>
              <a:moveTo>
                <a:pt x="0" y="0"/>
              </a:moveTo>
              <a:lnTo>
                <a:pt x="0" y="916521"/>
              </a:lnTo>
              <a:lnTo>
                <a:pt x="160750" y="9165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D9ABE5-0A22-45E5-AB84-7FDF515D6B4C}">
      <dsp:nvSpPr>
        <dsp:cNvPr id="0" name=""/>
        <dsp:cNvSpPr/>
      </dsp:nvSpPr>
      <dsp:spPr>
        <a:xfrm>
          <a:off x="2894455" y="1504693"/>
          <a:ext cx="160750" cy="360341"/>
        </a:xfrm>
        <a:custGeom>
          <a:avLst/>
          <a:gdLst/>
          <a:ahLst/>
          <a:cxnLst/>
          <a:rect l="0" t="0" r="0" b="0"/>
          <a:pathLst>
            <a:path>
              <a:moveTo>
                <a:pt x="0" y="0"/>
              </a:moveTo>
              <a:lnTo>
                <a:pt x="0" y="360341"/>
              </a:lnTo>
              <a:lnTo>
                <a:pt x="160750" y="36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075CE9-2C93-42EE-962B-7324307638BD}">
      <dsp:nvSpPr>
        <dsp:cNvPr id="0" name=""/>
        <dsp:cNvSpPr/>
      </dsp:nvSpPr>
      <dsp:spPr>
        <a:xfrm>
          <a:off x="3323124" y="392334"/>
          <a:ext cx="1236175" cy="720683"/>
        </a:xfrm>
        <a:custGeom>
          <a:avLst/>
          <a:gdLst/>
          <a:ahLst/>
          <a:cxnLst/>
          <a:rect l="0" t="0" r="0" b="0"/>
          <a:pathLst>
            <a:path>
              <a:moveTo>
                <a:pt x="1236175" y="0"/>
              </a:moveTo>
              <a:lnTo>
                <a:pt x="1236175" y="638431"/>
              </a:lnTo>
              <a:lnTo>
                <a:pt x="0" y="638431"/>
              </a:lnTo>
              <a:lnTo>
                <a:pt x="0" y="72068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DE52F-7131-4619-9A9D-86A63ED6D67A}">
      <dsp:nvSpPr>
        <dsp:cNvPr id="0" name=""/>
        <dsp:cNvSpPr/>
      </dsp:nvSpPr>
      <dsp:spPr>
        <a:xfrm>
          <a:off x="1658280" y="1504693"/>
          <a:ext cx="160750" cy="360341"/>
        </a:xfrm>
        <a:custGeom>
          <a:avLst/>
          <a:gdLst/>
          <a:ahLst/>
          <a:cxnLst/>
          <a:rect l="0" t="0" r="0" b="0"/>
          <a:pathLst>
            <a:path>
              <a:moveTo>
                <a:pt x="0" y="0"/>
              </a:moveTo>
              <a:lnTo>
                <a:pt x="0" y="360341"/>
              </a:lnTo>
              <a:lnTo>
                <a:pt x="160750" y="36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EBE280-6A35-4C7C-8D14-BB7CF89093DD}">
      <dsp:nvSpPr>
        <dsp:cNvPr id="0" name=""/>
        <dsp:cNvSpPr/>
      </dsp:nvSpPr>
      <dsp:spPr>
        <a:xfrm>
          <a:off x="2086948" y="392334"/>
          <a:ext cx="2472351" cy="720683"/>
        </a:xfrm>
        <a:custGeom>
          <a:avLst/>
          <a:gdLst/>
          <a:ahLst/>
          <a:cxnLst/>
          <a:rect l="0" t="0" r="0" b="0"/>
          <a:pathLst>
            <a:path>
              <a:moveTo>
                <a:pt x="2472351" y="0"/>
              </a:moveTo>
              <a:lnTo>
                <a:pt x="2472351" y="638431"/>
              </a:lnTo>
              <a:lnTo>
                <a:pt x="0" y="638431"/>
              </a:lnTo>
              <a:lnTo>
                <a:pt x="0" y="72068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B80CEE-6736-40F1-BCFD-80B6E2D04621}">
      <dsp:nvSpPr>
        <dsp:cNvPr id="0" name=""/>
        <dsp:cNvSpPr/>
      </dsp:nvSpPr>
      <dsp:spPr>
        <a:xfrm>
          <a:off x="4167624" y="658"/>
          <a:ext cx="783351" cy="3916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KOMİSYON ÜYELERİ</a:t>
          </a:r>
        </a:p>
      </dsp:txBody>
      <dsp:txXfrm>
        <a:off x="4167624" y="658"/>
        <a:ext cx="783351" cy="391675"/>
      </dsp:txXfrm>
    </dsp:sp>
    <dsp:sp modelId="{A3B0275A-77DB-4EC0-BE4D-89AB14EE42C3}">
      <dsp:nvSpPr>
        <dsp:cNvPr id="0" name=""/>
        <dsp:cNvSpPr/>
      </dsp:nvSpPr>
      <dsp:spPr>
        <a:xfrm>
          <a:off x="1551113" y="1113017"/>
          <a:ext cx="1071671" cy="39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ÇEVRE YÖNETİMİ</a:t>
          </a:r>
        </a:p>
      </dsp:txBody>
      <dsp:txXfrm>
        <a:off x="1551113" y="1113017"/>
        <a:ext cx="1071671" cy="391675"/>
      </dsp:txXfrm>
    </dsp:sp>
    <dsp:sp modelId="{A23D614B-EDDF-4687-8E7E-EB213A7631AB}">
      <dsp:nvSpPr>
        <dsp:cNvPr id="0" name=""/>
        <dsp:cNvSpPr/>
      </dsp:nvSpPr>
      <dsp:spPr>
        <a:xfrm>
          <a:off x="1819031" y="1669197"/>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Çevre Uzmanı</a:t>
          </a:r>
        </a:p>
      </dsp:txBody>
      <dsp:txXfrm>
        <a:off x="1819031" y="1669197"/>
        <a:ext cx="783351" cy="391675"/>
      </dsp:txXfrm>
    </dsp:sp>
    <dsp:sp modelId="{856EDAA9-29D9-4A68-BC04-5CD408336E01}">
      <dsp:nvSpPr>
        <dsp:cNvPr id="0" name=""/>
        <dsp:cNvSpPr/>
      </dsp:nvSpPr>
      <dsp:spPr>
        <a:xfrm>
          <a:off x="2787288" y="1113017"/>
          <a:ext cx="1071671" cy="39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OPERASYON SORUMLULUĞU</a:t>
          </a:r>
        </a:p>
      </dsp:txBody>
      <dsp:txXfrm>
        <a:off x="2787288" y="1113017"/>
        <a:ext cx="1071671" cy="391675"/>
      </dsp:txXfrm>
    </dsp:sp>
    <dsp:sp modelId="{50DC1DF8-1A20-47BD-A8A0-95C620E046D6}">
      <dsp:nvSpPr>
        <dsp:cNvPr id="0" name=""/>
        <dsp:cNvSpPr/>
      </dsp:nvSpPr>
      <dsp:spPr>
        <a:xfrm>
          <a:off x="3055206" y="1669197"/>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Operasyon Müdürü </a:t>
          </a:r>
        </a:p>
      </dsp:txBody>
      <dsp:txXfrm>
        <a:off x="3055206" y="1669197"/>
        <a:ext cx="783351" cy="391675"/>
      </dsp:txXfrm>
    </dsp:sp>
    <dsp:sp modelId="{9CF9072D-6C95-4001-B241-61C6A02630CE}">
      <dsp:nvSpPr>
        <dsp:cNvPr id="0" name=""/>
        <dsp:cNvSpPr/>
      </dsp:nvSpPr>
      <dsp:spPr>
        <a:xfrm>
          <a:off x="3055206" y="2225376"/>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Planlama Müdürü</a:t>
          </a:r>
        </a:p>
      </dsp:txBody>
      <dsp:txXfrm>
        <a:off x="3055206" y="2225376"/>
        <a:ext cx="783351" cy="391675"/>
      </dsp:txXfrm>
    </dsp:sp>
    <dsp:sp modelId="{3F3860EC-6867-4248-AE1D-442ED4824214}">
      <dsp:nvSpPr>
        <dsp:cNvPr id="0" name=""/>
        <dsp:cNvSpPr/>
      </dsp:nvSpPr>
      <dsp:spPr>
        <a:xfrm>
          <a:off x="4023464" y="1113017"/>
          <a:ext cx="1071671" cy="39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TEDARİK ZİNCİRİ YÖNETİMİ</a:t>
          </a:r>
        </a:p>
      </dsp:txBody>
      <dsp:txXfrm>
        <a:off x="4023464" y="1113017"/>
        <a:ext cx="1071671" cy="391675"/>
      </dsp:txXfrm>
    </dsp:sp>
    <dsp:sp modelId="{6E246F13-62B7-4F14-959D-687E78E60202}">
      <dsp:nvSpPr>
        <dsp:cNvPr id="0" name=""/>
        <dsp:cNvSpPr/>
      </dsp:nvSpPr>
      <dsp:spPr>
        <a:xfrm>
          <a:off x="4291382" y="1669197"/>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Satın Alma Yöneticisi </a:t>
          </a:r>
        </a:p>
      </dsp:txBody>
      <dsp:txXfrm>
        <a:off x="4291382" y="1669197"/>
        <a:ext cx="783351" cy="391675"/>
      </dsp:txXfrm>
    </dsp:sp>
    <dsp:sp modelId="{7C83C713-D242-4BB9-B76C-978AC70C7F22}">
      <dsp:nvSpPr>
        <dsp:cNvPr id="0" name=""/>
        <dsp:cNvSpPr/>
      </dsp:nvSpPr>
      <dsp:spPr>
        <a:xfrm>
          <a:off x="4291382" y="2225376"/>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Bilgi ve İletişim Teknolojileri Müdürü</a:t>
          </a:r>
        </a:p>
      </dsp:txBody>
      <dsp:txXfrm>
        <a:off x="4291382" y="2225376"/>
        <a:ext cx="783351" cy="391675"/>
      </dsp:txXfrm>
    </dsp:sp>
    <dsp:sp modelId="{A739E359-EBB7-4477-A739-F7018A86D2F9}">
      <dsp:nvSpPr>
        <dsp:cNvPr id="0" name=""/>
        <dsp:cNvSpPr/>
      </dsp:nvSpPr>
      <dsp:spPr>
        <a:xfrm>
          <a:off x="5259639" y="1113017"/>
          <a:ext cx="1071671" cy="39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ÇALIŞANA ÖZEN VE TOPLUMSAL KATILIM </a:t>
          </a:r>
        </a:p>
      </dsp:txBody>
      <dsp:txXfrm>
        <a:off x="5259639" y="1113017"/>
        <a:ext cx="1071671" cy="391675"/>
      </dsp:txXfrm>
    </dsp:sp>
    <dsp:sp modelId="{496FF938-5C4E-494F-BAB2-B99130771FAE}">
      <dsp:nvSpPr>
        <dsp:cNvPr id="0" name=""/>
        <dsp:cNvSpPr/>
      </dsp:nvSpPr>
      <dsp:spPr>
        <a:xfrm>
          <a:off x="5527557" y="1669197"/>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İK Müdürü</a:t>
          </a:r>
        </a:p>
      </dsp:txBody>
      <dsp:txXfrm>
        <a:off x="5527557" y="1669197"/>
        <a:ext cx="783351" cy="391675"/>
      </dsp:txXfrm>
    </dsp:sp>
    <dsp:sp modelId="{76510428-A432-498E-B49B-9C70D24F29F2}">
      <dsp:nvSpPr>
        <dsp:cNvPr id="0" name=""/>
        <dsp:cNvSpPr/>
      </dsp:nvSpPr>
      <dsp:spPr>
        <a:xfrm>
          <a:off x="5527557" y="2225376"/>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İş Güvenliği Uzmanı</a:t>
          </a:r>
        </a:p>
      </dsp:txBody>
      <dsp:txXfrm>
        <a:off x="5527557" y="2225376"/>
        <a:ext cx="783351" cy="391675"/>
      </dsp:txXfrm>
    </dsp:sp>
    <dsp:sp modelId="{4C49E83C-55BD-4321-B60B-183BFADACF7F}">
      <dsp:nvSpPr>
        <dsp:cNvPr id="0" name=""/>
        <dsp:cNvSpPr/>
      </dsp:nvSpPr>
      <dsp:spPr>
        <a:xfrm>
          <a:off x="5527557" y="2781556"/>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İşyeri Hekimi</a:t>
          </a:r>
        </a:p>
      </dsp:txBody>
      <dsp:txXfrm>
        <a:off x="5527557" y="2781556"/>
        <a:ext cx="783351" cy="391675"/>
      </dsp:txXfrm>
    </dsp:sp>
    <dsp:sp modelId="{47A14D08-A1D8-4438-AF75-DA2FC7E92965}">
      <dsp:nvSpPr>
        <dsp:cNvPr id="0" name=""/>
        <dsp:cNvSpPr/>
      </dsp:nvSpPr>
      <dsp:spPr>
        <a:xfrm>
          <a:off x="5527557" y="3337735"/>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Güvenlik Müdürü</a:t>
          </a:r>
        </a:p>
      </dsp:txBody>
      <dsp:txXfrm>
        <a:off x="5527557" y="3337735"/>
        <a:ext cx="783351" cy="391675"/>
      </dsp:txXfrm>
    </dsp:sp>
    <dsp:sp modelId="{71ACE941-F8B1-4042-A38E-4A0D03B22AC2}">
      <dsp:nvSpPr>
        <dsp:cNvPr id="0" name=""/>
        <dsp:cNvSpPr/>
      </dsp:nvSpPr>
      <dsp:spPr>
        <a:xfrm>
          <a:off x="5527557" y="3893915"/>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t>idari İşler Müdürü</a:t>
          </a:r>
        </a:p>
      </dsp:txBody>
      <dsp:txXfrm>
        <a:off x="5527557" y="3893915"/>
        <a:ext cx="783351" cy="391675"/>
      </dsp:txXfrm>
    </dsp:sp>
    <dsp:sp modelId="{7CED3637-577A-4127-8C89-096ECB818291}">
      <dsp:nvSpPr>
        <dsp:cNvPr id="0" name=""/>
        <dsp:cNvSpPr/>
      </dsp:nvSpPr>
      <dsp:spPr>
        <a:xfrm>
          <a:off x="6495815" y="1113017"/>
          <a:ext cx="1071671" cy="39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TÜZEL KİŞİLİK VE EKONOMİ YÖNETİMİ</a:t>
          </a:r>
        </a:p>
      </dsp:txBody>
      <dsp:txXfrm>
        <a:off x="6495815" y="1113017"/>
        <a:ext cx="1071671" cy="391675"/>
      </dsp:txXfrm>
    </dsp:sp>
    <dsp:sp modelId="{0C0B4AA4-F23A-43D5-A611-E920DD3E4C11}">
      <dsp:nvSpPr>
        <dsp:cNvPr id="0" name=""/>
        <dsp:cNvSpPr/>
      </dsp:nvSpPr>
      <dsp:spPr>
        <a:xfrm>
          <a:off x="6763733" y="1669197"/>
          <a:ext cx="783351" cy="39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Mali İşler Müdürü </a:t>
          </a:r>
        </a:p>
      </dsp:txBody>
      <dsp:txXfrm>
        <a:off x="6763733" y="1669197"/>
        <a:ext cx="783351" cy="391675"/>
      </dsp:txXfrm>
    </dsp:sp>
    <dsp:sp modelId="{62829502-F1A9-4C70-BE5D-E55DFBACA38C}">
      <dsp:nvSpPr>
        <dsp:cNvPr id="0" name=""/>
        <dsp:cNvSpPr/>
      </dsp:nvSpPr>
      <dsp:spPr>
        <a:xfrm>
          <a:off x="3546904" y="556838"/>
          <a:ext cx="930143" cy="3916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Kalite ve Dokümantasyon Uzmanı</a:t>
          </a:r>
        </a:p>
      </dsp:txBody>
      <dsp:txXfrm>
        <a:off x="3546904" y="556838"/>
        <a:ext cx="930143" cy="3916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7442DD-56F1-4B2B-B371-74C9E39CFFFC}" type="datetimeFigureOut">
              <a:rPr lang="tr-TR" smtClean="0"/>
              <a:t>13.03.2023</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7098AA-B099-4506-8059-D4AAE3B068B8}" type="slidenum">
              <a:rPr lang="tr-TR" smtClean="0"/>
              <a:t>‹#›</a:t>
            </a:fld>
            <a:endParaRPr lang="tr-TR"/>
          </a:p>
        </p:txBody>
      </p:sp>
    </p:spTree>
    <p:extLst>
      <p:ext uri="{BB962C8B-B14F-4D97-AF65-F5344CB8AC3E}">
        <p14:creationId xmlns:p14="http://schemas.microsoft.com/office/powerpoint/2010/main" val="2949881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3D4EE-0911-4340-B5C9-E7F384B4A3B5}" type="datetimeFigureOut">
              <a:rPr lang="tr-TR" smtClean="0"/>
              <a:t>13.03.2023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4FB1D-461D-4ABB-814F-3E37A0679B37}" type="slidenum">
              <a:rPr lang="tr-TR" smtClean="0"/>
              <a:t>‹#›</a:t>
            </a:fld>
            <a:endParaRPr lang="tr-TR"/>
          </a:p>
        </p:txBody>
      </p:sp>
    </p:spTree>
    <p:extLst>
      <p:ext uri="{BB962C8B-B14F-4D97-AF65-F5344CB8AC3E}">
        <p14:creationId xmlns:p14="http://schemas.microsoft.com/office/powerpoint/2010/main" val="208094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a:t>
            </a:fld>
            <a:endParaRPr lang="en-US"/>
          </a:p>
        </p:txBody>
      </p:sp>
    </p:spTree>
    <p:extLst>
      <p:ext uri="{BB962C8B-B14F-4D97-AF65-F5344CB8AC3E}">
        <p14:creationId xmlns:p14="http://schemas.microsoft.com/office/powerpoint/2010/main" val="31572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10</a:t>
            </a:fld>
            <a:endParaRPr lang="en-US"/>
          </a:p>
        </p:txBody>
      </p:sp>
    </p:spTree>
    <p:extLst>
      <p:ext uri="{BB962C8B-B14F-4D97-AF65-F5344CB8AC3E}">
        <p14:creationId xmlns:p14="http://schemas.microsoft.com/office/powerpoint/2010/main" val="301886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11</a:t>
            </a:fld>
            <a:endParaRPr lang="en-US"/>
          </a:p>
        </p:txBody>
      </p:sp>
    </p:spTree>
    <p:extLst>
      <p:ext uri="{BB962C8B-B14F-4D97-AF65-F5344CB8AC3E}">
        <p14:creationId xmlns:p14="http://schemas.microsoft.com/office/powerpoint/2010/main" val="319094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12</a:t>
            </a:fld>
            <a:endParaRPr lang="en-US"/>
          </a:p>
        </p:txBody>
      </p:sp>
    </p:spTree>
    <p:extLst>
      <p:ext uri="{BB962C8B-B14F-4D97-AF65-F5344CB8AC3E}">
        <p14:creationId xmlns:p14="http://schemas.microsoft.com/office/powerpoint/2010/main" val="248186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13</a:t>
            </a:fld>
            <a:endParaRPr lang="en-US"/>
          </a:p>
        </p:txBody>
      </p:sp>
    </p:spTree>
    <p:extLst>
      <p:ext uri="{BB962C8B-B14F-4D97-AF65-F5344CB8AC3E}">
        <p14:creationId xmlns:p14="http://schemas.microsoft.com/office/powerpoint/2010/main" val="3733309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14</a:t>
            </a:fld>
            <a:endParaRPr lang="en-US"/>
          </a:p>
        </p:txBody>
      </p:sp>
    </p:spTree>
    <p:extLst>
      <p:ext uri="{BB962C8B-B14F-4D97-AF65-F5344CB8AC3E}">
        <p14:creationId xmlns:p14="http://schemas.microsoft.com/office/powerpoint/2010/main" val="3344755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15</a:t>
            </a:fld>
            <a:endParaRPr lang="en-US"/>
          </a:p>
        </p:txBody>
      </p:sp>
    </p:spTree>
    <p:extLst>
      <p:ext uri="{BB962C8B-B14F-4D97-AF65-F5344CB8AC3E}">
        <p14:creationId xmlns:p14="http://schemas.microsoft.com/office/powerpoint/2010/main" val="372588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16</a:t>
            </a:fld>
            <a:endParaRPr lang="en-US"/>
          </a:p>
        </p:txBody>
      </p:sp>
    </p:spTree>
    <p:extLst>
      <p:ext uri="{BB962C8B-B14F-4D97-AF65-F5344CB8AC3E}">
        <p14:creationId xmlns:p14="http://schemas.microsoft.com/office/powerpoint/2010/main" val="379042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17</a:t>
            </a:fld>
            <a:endParaRPr lang="en-US"/>
          </a:p>
        </p:txBody>
      </p:sp>
    </p:spTree>
    <p:extLst>
      <p:ext uri="{BB962C8B-B14F-4D97-AF65-F5344CB8AC3E}">
        <p14:creationId xmlns:p14="http://schemas.microsoft.com/office/powerpoint/2010/main" val="219068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18</a:t>
            </a:fld>
            <a:endParaRPr lang="en-US"/>
          </a:p>
        </p:txBody>
      </p:sp>
    </p:spTree>
    <p:extLst>
      <p:ext uri="{BB962C8B-B14F-4D97-AF65-F5344CB8AC3E}">
        <p14:creationId xmlns:p14="http://schemas.microsoft.com/office/powerpoint/2010/main" val="293161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19</a:t>
            </a:fld>
            <a:endParaRPr lang="en-US"/>
          </a:p>
        </p:txBody>
      </p:sp>
    </p:spTree>
    <p:extLst>
      <p:ext uri="{BB962C8B-B14F-4D97-AF65-F5344CB8AC3E}">
        <p14:creationId xmlns:p14="http://schemas.microsoft.com/office/powerpoint/2010/main" val="378479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a:t>
            </a:fld>
            <a:endParaRPr lang="en-US"/>
          </a:p>
        </p:txBody>
      </p:sp>
    </p:spTree>
    <p:extLst>
      <p:ext uri="{BB962C8B-B14F-4D97-AF65-F5344CB8AC3E}">
        <p14:creationId xmlns:p14="http://schemas.microsoft.com/office/powerpoint/2010/main" val="268411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20</a:t>
            </a:fld>
            <a:endParaRPr lang="en-US"/>
          </a:p>
        </p:txBody>
      </p:sp>
    </p:spTree>
    <p:extLst>
      <p:ext uri="{BB962C8B-B14F-4D97-AF65-F5344CB8AC3E}">
        <p14:creationId xmlns:p14="http://schemas.microsoft.com/office/powerpoint/2010/main" val="2662802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21</a:t>
            </a:fld>
            <a:endParaRPr lang="en-US"/>
          </a:p>
        </p:txBody>
      </p:sp>
    </p:spTree>
    <p:extLst>
      <p:ext uri="{BB962C8B-B14F-4D97-AF65-F5344CB8AC3E}">
        <p14:creationId xmlns:p14="http://schemas.microsoft.com/office/powerpoint/2010/main" val="104697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22</a:t>
            </a:fld>
            <a:endParaRPr lang="en-US"/>
          </a:p>
        </p:txBody>
      </p:sp>
    </p:spTree>
    <p:extLst>
      <p:ext uri="{BB962C8B-B14F-4D97-AF65-F5344CB8AC3E}">
        <p14:creationId xmlns:p14="http://schemas.microsoft.com/office/powerpoint/2010/main" val="50869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23</a:t>
            </a:fld>
            <a:endParaRPr lang="en-US"/>
          </a:p>
        </p:txBody>
      </p:sp>
    </p:spTree>
    <p:extLst>
      <p:ext uri="{BB962C8B-B14F-4D97-AF65-F5344CB8AC3E}">
        <p14:creationId xmlns:p14="http://schemas.microsoft.com/office/powerpoint/2010/main" val="372081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24</a:t>
            </a:fld>
            <a:endParaRPr lang="en-US"/>
          </a:p>
        </p:txBody>
      </p:sp>
    </p:spTree>
    <p:extLst>
      <p:ext uri="{BB962C8B-B14F-4D97-AF65-F5344CB8AC3E}">
        <p14:creationId xmlns:p14="http://schemas.microsoft.com/office/powerpoint/2010/main" val="372139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25</a:t>
            </a:fld>
            <a:endParaRPr lang="en-US"/>
          </a:p>
        </p:txBody>
      </p:sp>
    </p:spTree>
    <p:extLst>
      <p:ext uri="{BB962C8B-B14F-4D97-AF65-F5344CB8AC3E}">
        <p14:creationId xmlns:p14="http://schemas.microsoft.com/office/powerpoint/2010/main" val="1394999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26</a:t>
            </a:fld>
            <a:endParaRPr lang="en-US"/>
          </a:p>
        </p:txBody>
      </p:sp>
    </p:spTree>
    <p:extLst>
      <p:ext uri="{BB962C8B-B14F-4D97-AF65-F5344CB8AC3E}">
        <p14:creationId xmlns:p14="http://schemas.microsoft.com/office/powerpoint/2010/main" val="371099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29</a:t>
            </a:fld>
            <a:endParaRPr lang="en-US"/>
          </a:p>
        </p:txBody>
      </p:sp>
    </p:spTree>
    <p:extLst>
      <p:ext uri="{BB962C8B-B14F-4D97-AF65-F5344CB8AC3E}">
        <p14:creationId xmlns:p14="http://schemas.microsoft.com/office/powerpoint/2010/main" val="39990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3</a:t>
            </a:fld>
            <a:endParaRPr lang="en-US"/>
          </a:p>
        </p:txBody>
      </p:sp>
    </p:spTree>
    <p:extLst>
      <p:ext uri="{BB962C8B-B14F-4D97-AF65-F5344CB8AC3E}">
        <p14:creationId xmlns:p14="http://schemas.microsoft.com/office/powerpoint/2010/main" val="104881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4</a:t>
            </a:fld>
            <a:endParaRPr lang="en-US"/>
          </a:p>
        </p:txBody>
      </p:sp>
    </p:spTree>
    <p:extLst>
      <p:ext uri="{BB962C8B-B14F-4D97-AF65-F5344CB8AC3E}">
        <p14:creationId xmlns:p14="http://schemas.microsoft.com/office/powerpoint/2010/main" val="244082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5</a:t>
            </a:fld>
            <a:endParaRPr lang="en-US"/>
          </a:p>
        </p:txBody>
      </p:sp>
    </p:spTree>
    <p:extLst>
      <p:ext uri="{BB962C8B-B14F-4D97-AF65-F5344CB8AC3E}">
        <p14:creationId xmlns:p14="http://schemas.microsoft.com/office/powerpoint/2010/main" val="384801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6</a:t>
            </a:fld>
            <a:endParaRPr lang="en-US"/>
          </a:p>
        </p:txBody>
      </p:sp>
    </p:spTree>
    <p:extLst>
      <p:ext uri="{BB962C8B-B14F-4D97-AF65-F5344CB8AC3E}">
        <p14:creationId xmlns:p14="http://schemas.microsoft.com/office/powerpoint/2010/main" val="15890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7</a:t>
            </a:fld>
            <a:endParaRPr lang="en-US"/>
          </a:p>
        </p:txBody>
      </p:sp>
    </p:spTree>
    <p:extLst>
      <p:ext uri="{BB962C8B-B14F-4D97-AF65-F5344CB8AC3E}">
        <p14:creationId xmlns:p14="http://schemas.microsoft.com/office/powerpoint/2010/main" val="132824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8</a:t>
            </a:fld>
            <a:endParaRPr lang="en-US"/>
          </a:p>
        </p:txBody>
      </p:sp>
    </p:spTree>
    <p:extLst>
      <p:ext uri="{BB962C8B-B14F-4D97-AF65-F5344CB8AC3E}">
        <p14:creationId xmlns:p14="http://schemas.microsoft.com/office/powerpoint/2010/main" val="16344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CC2AB75C-A2FE-4512-827A-ECA7127AF9BE}" type="slidenum">
              <a:rPr lang="en-US" smtClean="0"/>
              <a:t>9</a:t>
            </a:fld>
            <a:endParaRPr lang="en-US"/>
          </a:p>
        </p:txBody>
      </p:sp>
    </p:spTree>
    <p:extLst>
      <p:ext uri="{BB962C8B-B14F-4D97-AF65-F5344CB8AC3E}">
        <p14:creationId xmlns:p14="http://schemas.microsoft.com/office/powerpoint/2010/main" val="404150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D1948C5-E86B-473B-A1A9-E4315B6E6BB9}" type="datetime1">
              <a:rPr lang="tr-TR" smtClean="0"/>
              <a:t>13.03.2023</a:t>
            </a:fld>
            <a:endParaRPr lang="tr-TR"/>
          </a:p>
        </p:txBody>
      </p:sp>
      <p:sp>
        <p:nvSpPr>
          <p:cNvPr id="5" name="Footer Placeholder 4"/>
          <p:cNvSpPr>
            <a:spLocks noGrp="1"/>
          </p:cNvSpPr>
          <p:nvPr>
            <p:ph type="ftr" sz="quarter" idx="11"/>
          </p:nvPr>
        </p:nvSpPr>
        <p:spPr/>
        <p:txBody>
          <a:bodyPr/>
          <a:lstStyle/>
          <a:p>
            <a:r>
              <a:rPr lang="tr-TR"/>
              <a:t>RP-SEÇK-012/REV.05/04.04.2022</a:t>
            </a:r>
          </a:p>
        </p:txBody>
      </p:sp>
      <p:sp>
        <p:nvSpPr>
          <p:cNvPr id="6" name="Slide Number Placeholder 5"/>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404705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034ACB-F3F6-4A24-B460-F07EEDF9FF1B}" type="datetime1">
              <a:rPr lang="tr-TR" smtClean="0"/>
              <a:t>13.03.2023</a:t>
            </a:fld>
            <a:endParaRPr lang="tr-TR"/>
          </a:p>
        </p:txBody>
      </p:sp>
      <p:sp>
        <p:nvSpPr>
          <p:cNvPr id="5" name="Footer Placeholder 4"/>
          <p:cNvSpPr>
            <a:spLocks noGrp="1"/>
          </p:cNvSpPr>
          <p:nvPr>
            <p:ph type="ftr" sz="quarter" idx="11"/>
          </p:nvPr>
        </p:nvSpPr>
        <p:spPr/>
        <p:txBody>
          <a:bodyPr/>
          <a:lstStyle/>
          <a:p>
            <a:r>
              <a:rPr lang="tr-TR"/>
              <a:t>RP-SEÇK-012/REV.05/04.04.2022</a:t>
            </a:r>
          </a:p>
        </p:txBody>
      </p:sp>
      <p:sp>
        <p:nvSpPr>
          <p:cNvPr id="6" name="Slide Number Placeholder 5"/>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135767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658E785-384E-4F9F-8F82-3F9E8D6DB247}" type="datetime1">
              <a:rPr lang="tr-TR" smtClean="0"/>
              <a:t>13.03.2023</a:t>
            </a:fld>
            <a:endParaRPr lang="tr-TR"/>
          </a:p>
        </p:txBody>
      </p:sp>
      <p:sp>
        <p:nvSpPr>
          <p:cNvPr id="5" name="Footer Placeholder 4"/>
          <p:cNvSpPr>
            <a:spLocks noGrp="1"/>
          </p:cNvSpPr>
          <p:nvPr>
            <p:ph type="ftr" sz="quarter" idx="11"/>
          </p:nvPr>
        </p:nvSpPr>
        <p:spPr/>
        <p:txBody>
          <a:bodyPr/>
          <a:lstStyle/>
          <a:p>
            <a:r>
              <a:rPr lang="tr-TR"/>
              <a:t>RP-SEÇK-012/REV.05/04.04.2022</a:t>
            </a:r>
          </a:p>
        </p:txBody>
      </p:sp>
      <p:sp>
        <p:nvSpPr>
          <p:cNvPr id="6" name="Slide Number Placeholder 5"/>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284958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33DF4D5-9995-4700-98A3-A496EF4311C0}" type="datetime1">
              <a:rPr lang="tr-TR" smtClean="0"/>
              <a:t>13.03.2023</a:t>
            </a:fld>
            <a:endParaRPr lang="tr-TR"/>
          </a:p>
        </p:txBody>
      </p:sp>
      <p:sp>
        <p:nvSpPr>
          <p:cNvPr id="5" name="Footer Placeholder 4"/>
          <p:cNvSpPr>
            <a:spLocks noGrp="1"/>
          </p:cNvSpPr>
          <p:nvPr>
            <p:ph type="ftr" sz="quarter" idx="11"/>
          </p:nvPr>
        </p:nvSpPr>
        <p:spPr/>
        <p:txBody>
          <a:bodyPr/>
          <a:lstStyle/>
          <a:p>
            <a:r>
              <a:rPr lang="tr-TR"/>
              <a:t>RP-SEÇK-012/REV.05/04.04.2022</a:t>
            </a:r>
          </a:p>
        </p:txBody>
      </p:sp>
      <p:sp>
        <p:nvSpPr>
          <p:cNvPr id="6" name="Slide Number Placeholder 5"/>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182356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77EEF-6930-4B3E-B9DB-7250013DDF32}" type="datetime1">
              <a:rPr lang="tr-TR" smtClean="0"/>
              <a:t>13.03.2023</a:t>
            </a:fld>
            <a:endParaRPr lang="tr-TR"/>
          </a:p>
        </p:txBody>
      </p:sp>
      <p:sp>
        <p:nvSpPr>
          <p:cNvPr id="5" name="Footer Placeholder 4"/>
          <p:cNvSpPr>
            <a:spLocks noGrp="1"/>
          </p:cNvSpPr>
          <p:nvPr>
            <p:ph type="ftr" sz="quarter" idx="11"/>
          </p:nvPr>
        </p:nvSpPr>
        <p:spPr/>
        <p:txBody>
          <a:bodyPr/>
          <a:lstStyle/>
          <a:p>
            <a:r>
              <a:rPr lang="tr-TR"/>
              <a:t>RP-SEÇK-012/REV.05/04.04.2022</a:t>
            </a:r>
          </a:p>
        </p:txBody>
      </p:sp>
      <p:sp>
        <p:nvSpPr>
          <p:cNvPr id="6" name="Slide Number Placeholder 5"/>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299480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4F7DBBF8-FAB3-4A37-83B5-C5BEF81460FF}" type="datetime1">
              <a:rPr lang="tr-TR" smtClean="0"/>
              <a:t>13.03.2023</a:t>
            </a:fld>
            <a:endParaRPr lang="tr-TR"/>
          </a:p>
        </p:txBody>
      </p:sp>
      <p:sp>
        <p:nvSpPr>
          <p:cNvPr id="6" name="Footer Placeholder 5"/>
          <p:cNvSpPr>
            <a:spLocks noGrp="1"/>
          </p:cNvSpPr>
          <p:nvPr>
            <p:ph type="ftr" sz="quarter" idx="11"/>
          </p:nvPr>
        </p:nvSpPr>
        <p:spPr/>
        <p:txBody>
          <a:bodyPr/>
          <a:lstStyle/>
          <a:p>
            <a:r>
              <a:rPr lang="tr-TR"/>
              <a:t>RP-SEÇK-012/REV.05/04.04.2022</a:t>
            </a:r>
          </a:p>
        </p:txBody>
      </p:sp>
      <p:sp>
        <p:nvSpPr>
          <p:cNvPr id="7" name="Slide Number Placeholder 6"/>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280063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A9714E1C-56B8-46D8-8717-302118B57D0F}" type="datetime1">
              <a:rPr lang="tr-TR" smtClean="0"/>
              <a:t>13.03.2023</a:t>
            </a:fld>
            <a:endParaRPr lang="tr-TR"/>
          </a:p>
        </p:txBody>
      </p:sp>
      <p:sp>
        <p:nvSpPr>
          <p:cNvPr id="8" name="Footer Placeholder 7"/>
          <p:cNvSpPr>
            <a:spLocks noGrp="1"/>
          </p:cNvSpPr>
          <p:nvPr>
            <p:ph type="ftr" sz="quarter" idx="11"/>
          </p:nvPr>
        </p:nvSpPr>
        <p:spPr/>
        <p:txBody>
          <a:bodyPr/>
          <a:lstStyle/>
          <a:p>
            <a:r>
              <a:rPr lang="tr-TR"/>
              <a:t>RP-SEÇK-012/REV.05/04.04.2022</a:t>
            </a:r>
          </a:p>
        </p:txBody>
      </p:sp>
      <p:sp>
        <p:nvSpPr>
          <p:cNvPr id="9" name="Slide Number Placeholder 8"/>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38788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E8652D75-5835-4AD7-BBC3-300D712BDBB8}" type="datetime1">
              <a:rPr lang="tr-TR" smtClean="0"/>
              <a:t>13.03.2023</a:t>
            </a:fld>
            <a:endParaRPr lang="tr-TR"/>
          </a:p>
        </p:txBody>
      </p:sp>
      <p:sp>
        <p:nvSpPr>
          <p:cNvPr id="4" name="Footer Placeholder 3"/>
          <p:cNvSpPr>
            <a:spLocks noGrp="1"/>
          </p:cNvSpPr>
          <p:nvPr>
            <p:ph type="ftr" sz="quarter" idx="11"/>
          </p:nvPr>
        </p:nvSpPr>
        <p:spPr/>
        <p:txBody>
          <a:bodyPr/>
          <a:lstStyle/>
          <a:p>
            <a:r>
              <a:rPr lang="tr-TR"/>
              <a:t>RP-SEÇK-012/REV.05/04.04.2022</a:t>
            </a:r>
          </a:p>
        </p:txBody>
      </p:sp>
      <p:sp>
        <p:nvSpPr>
          <p:cNvPr id="5" name="Slide Number Placeholder 4"/>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424145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50982-85EA-4856-B453-4DCFE600208C}" type="datetime1">
              <a:rPr lang="tr-TR" smtClean="0"/>
              <a:t>13.03.2023</a:t>
            </a:fld>
            <a:endParaRPr lang="tr-TR"/>
          </a:p>
        </p:txBody>
      </p:sp>
      <p:sp>
        <p:nvSpPr>
          <p:cNvPr id="3" name="Footer Placeholder 2"/>
          <p:cNvSpPr>
            <a:spLocks noGrp="1"/>
          </p:cNvSpPr>
          <p:nvPr>
            <p:ph type="ftr" sz="quarter" idx="11"/>
          </p:nvPr>
        </p:nvSpPr>
        <p:spPr/>
        <p:txBody>
          <a:bodyPr/>
          <a:lstStyle/>
          <a:p>
            <a:r>
              <a:rPr lang="tr-TR"/>
              <a:t>RP-SEÇK-012/REV.05/04.04.2022</a:t>
            </a:r>
          </a:p>
        </p:txBody>
      </p:sp>
      <p:sp>
        <p:nvSpPr>
          <p:cNvPr id="4" name="Slide Number Placeholder 3"/>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274623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247983-CB76-4BDD-BFCA-5D2FD9A83330}" type="datetime1">
              <a:rPr lang="tr-TR" smtClean="0"/>
              <a:t>13.03.2023</a:t>
            </a:fld>
            <a:endParaRPr lang="tr-TR"/>
          </a:p>
        </p:txBody>
      </p:sp>
      <p:sp>
        <p:nvSpPr>
          <p:cNvPr id="6" name="Footer Placeholder 5"/>
          <p:cNvSpPr>
            <a:spLocks noGrp="1"/>
          </p:cNvSpPr>
          <p:nvPr>
            <p:ph type="ftr" sz="quarter" idx="11"/>
          </p:nvPr>
        </p:nvSpPr>
        <p:spPr/>
        <p:txBody>
          <a:bodyPr/>
          <a:lstStyle/>
          <a:p>
            <a:r>
              <a:rPr lang="tr-TR"/>
              <a:t>RP-SEÇK-012/REV.05/04.04.2022</a:t>
            </a:r>
          </a:p>
        </p:txBody>
      </p:sp>
      <p:sp>
        <p:nvSpPr>
          <p:cNvPr id="7" name="Slide Number Placeholder 6"/>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56901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13264-BE0A-425C-B07B-1E47459C7078}" type="datetime1">
              <a:rPr lang="tr-TR" smtClean="0"/>
              <a:t>13.03.2023</a:t>
            </a:fld>
            <a:endParaRPr lang="tr-TR"/>
          </a:p>
        </p:txBody>
      </p:sp>
      <p:sp>
        <p:nvSpPr>
          <p:cNvPr id="6" name="Footer Placeholder 5"/>
          <p:cNvSpPr>
            <a:spLocks noGrp="1"/>
          </p:cNvSpPr>
          <p:nvPr>
            <p:ph type="ftr" sz="quarter" idx="11"/>
          </p:nvPr>
        </p:nvSpPr>
        <p:spPr/>
        <p:txBody>
          <a:bodyPr/>
          <a:lstStyle/>
          <a:p>
            <a:r>
              <a:rPr lang="tr-TR"/>
              <a:t>RP-SEÇK-012/REV.05/04.04.2022</a:t>
            </a:r>
          </a:p>
        </p:txBody>
      </p:sp>
      <p:sp>
        <p:nvSpPr>
          <p:cNvPr id="7" name="Slide Number Placeholder 6"/>
          <p:cNvSpPr>
            <a:spLocks noGrp="1"/>
          </p:cNvSpPr>
          <p:nvPr>
            <p:ph type="sldNum" sz="quarter" idx="12"/>
          </p:nvPr>
        </p:nvSpPr>
        <p:spPr/>
        <p:txBody>
          <a:bodyPr/>
          <a:lstStyle/>
          <a:p>
            <a:fld id="{626434E2-59E3-4E2F-8693-71A82F8AC97C}" type="slidenum">
              <a:rPr lang="tr-TR" smtClean="0"/>
              <a:t>‹#›</a:t>
            </a:fld>
            <a:endParaRPr lang="tr-TR"/>
          </a:p>
        </p:txBody>
      </p:sp>
    </p:spTree>
    <p:extLst>
      <p:ext uri="{BB962C8B-B14F-4D97-AF65-F5344CB8AC3E}">
        <p14:creationId xmlns:p14="http://schemas.microsoft.com/office/powerpoint/2010/main" val="269918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7FBE-7824-4AFD-87F1-8BEAE67119F9}" type="datetime1">
              <a:rPr lang="tr-TR" smtClean="0"/>
              <a:t>13.03.2023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RP-SEÇK-012/REV.05/04.04.2022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434E2-59E3-4E2F-8693-71A82F8AC97C}" type="slidenum">
              <a:rPr lang="tr-TR" smtClean="0"/>
              <a:t>‹#›</a:t>
            </a:fld>
            <a:endParaRPr lang="tr-TR"/>
          </a:p>
        </p:txBody>
      </p:sp>
      <p:sp>
        <p:nvSpPr>
          <p:cNvPr id="8" name="MSIPCMContentMarking" descr="{&quot;HashCode&quot;:777197771,&quot;Placement&quot;:&quot;Footer&quot;,&quot;Top&quot;:519.343,&quot;Left&quot;:0.0,&quot;SlideWidth&quot;:960,&quot;SlideHeight&quot;:540}"/>
          <p:cNvSpPr txBox="1"/>
          <p:nvPr userDrawn="1"/>
        </p:nvSpPr>
        <p:spPr>
          <a:xfrm>
            <a:off x="0" y="6595656"/>
            <a:ext cx="1283967"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289625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asyaport.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boat, water, sky, outdoor&#10;&#10;Description automatically generated">
            <a:extLst>
              <a:ext uri="{FF2B5EF4-FFF2-40B4-BE49-F238E27FC236}">
                <a16:creationId xmlns:a16="http://schemas.microsoft.com/office/drawing/2014/main" id="{62838C2F-6415-415B-83A6-DB48BAEAFA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5" y="0"/>
            <a:ext cx="12192001" cy="6858000"/>
          </a:xfrm>
          <a:prstGeom prst="rect">
            <a:avLst/>
          </a:prstGeom>
        </p:spPr>
      </p:pic>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21" name="TextBox 20">
            <a:extLst>
              <a:ext uri="{FF2B5EF4-FFF2-40B4-BE49-F238E27FC236}">
                <a16:creationId xmlns:a16="http://schemas.microsoft.com/office/drawing/2014/main" id="{0B8B8183-6EB3-4AA0-850E-E75802195982}"/>
              </a:ext>
            </a:extLst>
          </p:cNvPr>
          <p:cNvSpPr txBox="1"/>
          <p:nvPr/>
        </p:nvSpPr>
        <p:spPr>
          <a:xfrm>
            <a:off x="5349430" y="346398"/>
            <a:ext cx="6522339" cy="707886"/>
          </a:xfrm>
          <a:prstGeom prst="rect">
            <a:avLst/>
          </a:prstGeom>
          <a:noFill/>
        </p:spPr>
        <p:txBody>
          <a:bodyPr wrap="square" rtlCol="0">
            <a:spAutoFit/>
          </a:bodyPr>
          <a:lstStyle/>
          <a:p>
            <a:pPr algn="ctr"/>
            <a:r>
              <a:rPr lang="tr-TR" sz="2000" b="1" dirty="0">
                <a:latin typeface="Arial" panose="020B0604020202020204" pitchFamily="34" charset="0"/>
                <a:cs typeface="Arial" panose="020B0604020202020204" pitchFamily="34" charset="0"/>
              </a:rPr>
              <a:t>ASYAPORT SOSYAL SORUMLULUK RAPORU</a:t>
            </a:r>
          </a:p>
          <a:p>
            <a:pPr algn="ctr"/>
            <a:r>
              <a:rPr lang="tr-TR" sz="2000" b="1" dirty="0">
                <a:latin typeface="Arial" panose="020B0604020202020204" pitchFamily="34" charset="0"/>
                <a:cs typeface="Arial" panose="020B0604020202020204" pitchFamily="34" charset="0"/>
              </a:rPr>
              <a:t>2022</a:t>
            </a:r>
          </a:p>
        </p:txBody>
      </p:sp>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a:t>RP-SEÇK-012/REV.05/04.04.2022</a:t>
            </a:r>
          </a:p>
        </p:txBody>
      </p:sp>
      <p:sp>
        <p:nvSpPr>
          <p:cNvPr id="3" name="Slide Number Placeholder 2"/>
          <p:cNvSpPr>
            <a:spLocks noGrp="1"/>
          </p:cNvSpPr>
          <p:nvPr>
            <p:ph type="sldNum" sz="quarter" idx="12"/>
          </p:nvPr>
        </p:nvSpPr>
        <p:spPr/>
        <p:txBody>
          <a:bodyPr/>
          <a:lstStyle/>
          <a:p>
            <a:fld id="{626434E2-59E3-4E2F-8693-71A82F8AC97C}" type="slidenum">
              <a:rPr lang="tr-TR" smtClean="0"/>
              <a:t>1</a:t>
            </a:fld>
            <a:endParaRPr lang="tr-TR"/>
          </a:p>
        </p:txBody>
      </p:sp>
    </p:spTree>
    <p:extLst>
      <p:ext uri="{BB962C8B-B14F-4D97-AF65-F5344CB8AC3E}">
        <p14:creationId xmlns:p14="http://schemas.microsoft.com/office/powerpoint/2010/main" val="6939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10</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237474" cy="4247317"/>
          </a:xfrm>
          <a:prstGeom prst="rect">
            <a:avLst/>
          </a:prstGeom>
          <a:noFill/>
        </p:spPr>
        <p:txBody>
          <a:bodyPr wrap="square" rtlCol="0">
            <a:spAutoFit/>
          </a:bodyPr>
          <a:lstStyle/>
          <a:p>
            <a:pPr algn="just"/>
            <a:r>
              <a:rPr lang="tr-TR" b="1" dirty="0"/>
              <a:t>SOSYAL SORUMLULUK YÖNETİM SİSTEMİ POLİTİKASI</a:t>
            </a:r>
          </a:p>
          <a:p>
            <a:pPr algn="just"/>
            <a:endParaRPr lang="tr-TR" b="1" dirty="0"/>
          </a:p>
          <a:p>
            <a:pPr algn="just"/>
            <a:r>
              <a:rPr lang="tr-TR" b="1" u="sng" dirty="0"/>
              <a:t>Müşterilerimize Karşı Sorumluluklarımız:</a:t>
            </a:r>
            <a:endParaRPr lang="tr-TR" u="sng" dirty="0"/>
          </a:p>
          <a:p>
            <a:pPr algn="just"/>
            <a:r>
              <a:rPr lang="tr-TR" dirty="0"/>
              <a:t>Müşteri memnuniyeti odaklı, müşterilerimizin ihtiyaç ve taleplerine en kısa zamanda, en doğru şekilde cevap veren bir anlayışa sahibiz. Hizmetlerimizi zamanında ve söz verdiğimiz koşullarda sunar; müşterilerimize saygı, eşitlik ve nezaket çerçevesinde yaklaşırız.</a:t>
            </a:r>
            <a:endParaRPr lang="tr-TR" b="1" dirty="0"/>
          </a:p>
          <a:p>
            <a:pPr algn="just"/>
            <a:endParaRPr lang="tr-TR" b="1" dirty="0"/>
          </a:p>
          <a:p>
            <a:pPr algn="just"/>
            <a:r>
              <a:rPr lang="tr-TR" b="1" u="sng" dirty="0"/>
              <a:t>Yasalara Karşı Sorumluluğumuz:</a:t>
            </a:r>
          </a:p>
          <a:p>
            <a:pPr algn="just"/>
            <a:r>
              <a:rPr lang="tr-TR" dirty="0"/>
              <a:t>Ulusal ve uluslararası mevzuat ve düzenlemelerine uyar ve tüm faaliyetlerinde uygular.</a:t>
            </a:r>
            <a:endParaRPr lang="tr-TR" b="1" dirty="0"/>
          </a:p>
          <a:p>
            <a:pPr algn="just"/>
            <a:endParaRPr lang="tr-TR" b="1" dirty="0"/>
          </a:p>
          <a:p>
            <a:pPr algn="just"/>
            <a:r>
              <a:rPr lang="tr-TR" b="1" u="sng" dirty="0"/>
              <a:t>Topluma Karşı Sorumluluğumuz:</a:t>
            </a:r>
          </a:p>
          <a:p>
            <a:pPr algn="just"/>
            <a:r>
              <a:rPr lang="tr-TR" dirty="0"/>
              <a:t>ASYAPORT İnsanlığın yaşadığı problemlerin çözümü için eğitim, bilim, sağlık, çevre koruma projeleri, sosyal ilişkiler ve spora destek vermektedir.</a:t>
            </a:r>
          </a:p>
          <a:p>
            <a:pPr algn="just"/>
            <a:r>
              <a:rPr lang="tr-TR" dirty="0"/>
              <a:t>Sosyal Sorumluluk Yönetim Sisteminin denetim sonuçları ve gelecekte değişen şartlara göre Sosyal Sorumluluk Politikamızı periyodik olarak güncellemeyi taahhüt ederiz.</a:t>
            </a:r>
            <a:endParaRPr lang="tr-TR" b="1" dirty="0"/>
          </a:p>
        </p:txBody>
      </p:sp>
      <p:sp>
        <p:nvSpPr>
          <p:cNvPr id="3" name="Slide Number Placeholder 2"/>
          <p:cNvSpPr>
            <a:spLocks noGrp="1"/>
          </p:cNvSpPr>
          <p:nvPr>
            <p:ph type="sldNum" sz="quarter" idx="12"/>
          </p:nvPr>
        </p:nvSpPr>
        <p:spPr/>
        <p:txBody>
          <a:bodyPr/>
          <a:lstStyle/>
          <a:p>
            <a:fld id="{626434E2-59E3-4E2F-8693-71A82F8AC97C}" type="slidenum">
              <a:rPr lang="tr-TR" smtClean="0"/>
              <a:t>10</a:t>
            </a:fld>
            <a:endParaRPr lang="tr-TR"/>
          </a:p>
        </p:txBody>
      </p:sp>
    </p:spTree>
    <p:extLst>
      <p:ext uri="{BB962C8B-B14F-4D97-AF65-F5344CB8AC3E}">
        <p14:creationId xmlns:p14="http://schemas.microsoft.com/office/powerpoint/2010/main" val="9438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11</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5" name="TextBox 4"/>
          <p:cNvSpPr txBox="1"/>
          <p:nvPr/>
        </p:nvSpPr>
        <p:spPr>
          <a:xfrm>
            <a:off x="365054" y="1043806"/>
            <a:ext cx="11237474" cy="646331"/>
          </a:xfrm>
          <a:prstGeom prst="rect">
            <a:avLst/>
          </a:prstGeom>
          <a:noFill/>
        </p:spPr>
        <p:txBody>
          <a:bodyPr wrap="square" rtlCol="0">
            <a:spAutoFit/>
          </a:bodyPr>
          <a:lstStyle/>
          <a:p>
            <a:pPr algn="ctr"/>
            <a:r>
              <a:rPr lang="tr-TR" b="1" dirty="0"/>
              <a:t>SOSYAL SORUMLULUK ORGANİZASYON YAPISI</a:t>
            </a:r>
          </a:p>
          <a:p>
            <a:pPr algn="just"/>
            <a:endParaRPr lang="tr-TR" b="1" dirty="0"/>
          </a:p>
        </p:txBody>
      </p:sp>
      <p:graphicFrame>
        <p:nvGraphicFramePr>
          <p:cNvPr id="6" name="Diyagram 2"/>
          <p:cNvGraphicFramePr/>
          <p:nvPr>
            <p:extLst>
              <p:ext uri="{D42A27DB-BD31-4B8C-83A1-F6EECF244321}">
                <p14:modId xmlns:p14="http://schemas.microsoft.com/office/powerpoint/2010/main" val="2642301954"/>
              </p:ext>
            </p:extLst>
          </p:nvPr>
        </p:nvGraphicFramePr>
        <p:xfrm>
          <a:off x="1121052" y="1839457"/>
          <a:ext cx="9118600" cy="4286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626434E2-59E3-4E2F-8693-71A82F8AC97C}" type="slidenum">
              <a:rPr lang="tr-TR" smtClean="0"/>
              <a:t>11</a:t>
            </a:fld>
            <a:endParaRPr lang="tr-TR"/>
          </a:p>
        </p:txBody>
      </p:sp>
    </p:spTree>
    <p:extLst>
      <p:ext uri="{BB962C8B-B14F-4D97-AF65-F5344CB8AC3E}">
        <p14:creationId xmlns:p14="http://schemas.microsoft.com/office/powerpoint/2010/main" val="144430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12</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715874" y="1319014"/>
            <a:ext cx="11237474" cy="3139321"/>
          </a:xfrm>
          <a:prstGeom prst="rect">
            <a:avLst/>
          </a:prstGeom>
          <a:noFill/>
        </p:spPr>
        <p:txBody>
          <a:bodyPr wrap="square" rtlCol="0">
            <a:spAutoFit/>
          </a:bodyPr>
          <a:lstStyle/>
          <a:p>
            <a:pPr algn="just"/>
            <a:r>
              <a:rPr lang="tr-TR" dirty="0"/>
              <a:t>Sosyal sorumluluk taahhüdümüzü yerine getirebilmek için </a:t>
            </a:r>
            <a:r>
              <a:rPr lang="tr-TR" b="1" u="sng" dirty="0"/>
              <a:t>“Sosyal Sorumluluk Komitesi” </a:t>
            </a:r>
            <a:r>
              <a:rPr lang="tr-TR" dirty="0"/>
              <a:t>mevcuttur.</a:t>
            </a:r>
            <a:endParaRPr lang="tr-TR" b="1" dirty="0"/>
          </a:p>
          <a:p>
            <a:pPr algn="just"/>
            <a:endParaRPr lang="tr-TR" b="1" dirty="0"/>
          </a:p>
          <a:p>
            <a:pPr algn="ctr"/>
            <a:r>
              <a:rPr lang="tr-TR" b="1" u="sng" dirty="0"/>
              <a:t>Sosyal Sorumluluk Komitesinin Fonksiyonları;</a:t>
            </a:r>
          </a:p>
          <a:p>
            <a:pPr lvl="0"/>
            <a:endParaRPr lang="tr-TR" dirty="0"/>
          </a:p>
          <a:p>
            <a:pPr marL="285750" lvl="0" indent="-285750">
              <a:buFont typeface="Arial" panose="020B0604020202020204" pitchFamily="34" charset="0"/>
              <a:buChar char="•"/>
            </a:pPr>
            <a:r>
              <a:rPr lang="tr-TR" dirty="0"/>
              <a:t>Sosyal sorumluluk uygulamasındaki stratejileri, yön ve hedefleri belirlemek,</a:t>
            </a:r>
          </a:p>
          <a:p>
            <a:pPr marL="285750" lvl="0" indent="-285750">
              <a:buFont typeface="Arial" panose="020B0604020202020204" pitchFamily="34" charset="0"/>
              <a:buChar char="•"/>
            </a:pPr>
            <a:r>
              <a:rPr lang="tr-TR" dirty="0"/>
              <a:t>Yasal mevzuatlara uyulduğundan emin olmak,</a:t>
            </a:r>
          </a:p>
          <a:p>
            <a:pPr marL="285750" lvl="0" indent="-285750">
              <a:buFont typeface="Arial" panose="020B0604020202020204" pitchFamily="34" charset="0"/>
              <a:buChar char="•"/>
            </a:pPr>
            <a:r>
              <a:rPr lang="tr-TR" dirty="0"/>
              <a:t>Paydaşlarla etkileşimi incelemek,</a:t>
            </a:r>
          </a:p>
          <a:p>
            <a:pPr marL="285750" lvl="0" indent="-285750">
              <a:buFont typeface="Arial" panose="020B0604020202020204" pitchFamily="34" charset="0"/>
              <a:buChar char="•"/>
            </a:pPr>
            <a:r>
              <a:rPr lang="tr-TR" dirty="0"/>
              <a:t>Önemli konuların ilgi ve önemlilik analizlerini derlemek,</a:t>
            </a:r>
          </a:p>
          <a:p>
            <a:pPr marL="285750" lvl="0" indent="-285750">
              <a:buFont typeface="Arial" panose="020B0604020202020204" pitchFamily="34" charset="0"/>
              <a:buChar char="•"/>
            </a:pPr>
            <a:r>
              <a:rPr lang="tr-TR" dirty="0"/>
              <a:t>Yönetim yaklaşımı ve performans göstergelerini belirlenmek,</a:t>
            </a:r>
          </a:p>
          <a:p>
            <a:pPr marL="285750" lvl="0" indent="-285750">
              <a:buFont typeface="Arial" panose="020B0604020202020204" pitchFamily="34" charset="0"/>
              <a:buChar char="•"/>
            </a:pPr>
            <a:r>
              <a:rPr lang="tr-TR" dirty="0"/>
              <a:t>Sosyal Sorumluluk aktivitelerinin uygulama ilerlemelerini ve uygulama ile ilgili performanslarını izleme,</a:t>
            </a:r>
          </a:p>
          <a:p>
            <a:pPr marL="285750" indent="-285750">
              <a:buFont typeface="Arial" panose="020B0604020202020204" pitchFamily="34" charset="0"/>
              <a:buChar char="•"/>
            </a:pPr>
            <a:r>
              <a:rPr lang="tr-TR" dirty="0"/>
              <a:t>Yıllık Sosyal Sorumluluk raporunun hazırlanması.</a:t>
            </a:r>
            <a:endParaRPr lang="tr-TR" b="1" dirty="0"/>
          </a:p>
        </p:txBody>
      </p:sp>
      <p:sp>
        <p:nvSpPr>
          <p:cNvPr id="3" name="Slide Number Placeholder 2"/>
          <p:cNvSpPr>
            <a:spLocks noGrp="1"/>
          </p:cNvSpPr>
          <p:nvPr>
            <p:ph type="sldNum" sz="quarter" idx="12"/>
          </p:nvPr>
        </p:nvSpPr>
        <p:spPr/>
        <p:txBody>
          <a:bodyPr/>
          <a:lstStyle/>
          <a:p>
            <a:fld id="{626434E2-59E3-4E2F-8693-71A82F8AC97C}" type="slidenum">
              <a:rPr lang="tr-TR" smtClean="0"/>
              <a:t>12</a:t>
            </a:fld>
            <a:endParaRPr lang="tr-TR"/>
          </a:p>
        </p:txBody>
      </p:sp>
    </p:spTree>
    <p:extLst>
      <p:ext uri="{BB962C8B-B14F-4D97-AF65-F5344CB8AC3E}">
        <p14:creationId xmlns:p14="http://schemas.microsoft.com/office/powerpoint/2010/main" val="9218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13</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5" name="TextBox 4"/>
          <p:cNvSpPr txBox="1"/>
          <p:nvPr/>
        </p:nvSpPr>
        <p:spPr>
          <a:xfrm>
            <a:off x="520308" y="1465642"/>
            <a:ext cx="5250742" cy="3170099"/>
          </a:xfrm>
          <a:prstGeom prst="rect">
            <a:avLst/>
          </a:prstGeom>
          <a:noFill/>
        </p:spPr>
        <p:txBody>
          <a:bodyPr wrap="square" rtlCol="0">
            <a:spAutoFit/>
          </a:bodyPr>
          <a:lstStyle/>
          <a:p>
            <a:pPr algn="just"/>
            <a:endParaRPr lang="tr-TR" b="1" dirty="0"/>
          </a:p>
          <a:p>
            <a:pPr algn="just"/>
            <a:r>
              <a:rPr lang="tr-TR" sz="1400" dirty="0">
                <a:latin typeface="Times New Roman" panose="02020603050405020304" pitchFamily="18" charset="0"/>
                <a:cs typeface="Times New Roman" panose="02020603050405020304" pitchFamily="18" charset="0"/>
              </a:rPr>
              <a:t>Kalite, İSG, Çevre, Enerji, Sosyal Sorumluluk, Sera Gazı Emisyonlarının Doğrulanması ve Bilgi Güvenliği Yönetim Sistemlerini uygulanmaktadır.</a:t>
            </a:r>
          </a:p>
          <a:p>
            <a:pPr marL="285750" indent="-285750" algn="just">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Avrupa Limanları Organizasyonu ESPO ‘’</a:t>
            </a:r>
            <a:r>
              <a:rPr lang="tr-TR" sz="1400" dirty="0" err="1">
                <a:latin typeface="Times New Roman" panose="02020603050405020304" pitchFamily="18" charset="0"/>
                <a:cs typeface="Times New Roman" panose="02020603050405020304" pitchFamily="18" charset="0"/>
              </a:rPr>
              <a:t>European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Sea</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Ports</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Organisation</a:t>
            </a:r>
            <a:r>
              <a:rPr lang="tr-TR" sz="1400" dirty="0">
                <a:latin typeface="Times New Roman" panose="02020603050405020304" pitchFamily="18" charset="0"/>
                <a:cs typeface="Times New Roman" panose="02020603050405020304" pitchFamily="18" charset="0"/>
              </a:rPr>
              <a:t>’’ tarafından </a:t>
            </a:r>
            <a:r>
              <a:rPr lang="tr-TR" sz="1400" dirty="0" err="1">
                <a:latin typeface="Times New Roman" panose="02020603050405020304" pitchFamily="18" charset="0"/>
                <a:cs typeface="Times New Roman" panose="02020603050405020304" pitchFamily="18" charset="0"/>
              </a:rPr>
              <a:t>Lloyd’s</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Register</a:t>
            </a:r>
            <a:r>
              <a:rPr lang="tr-TR" sz="1400" dirty="0">
                <a:latin typeface="Times New Roman" panose="02020603050405020304" pitchFamily="18" charset="0"/>
                <a:cs typeface="Times New Roman" panose="02020603050405020304" pitchFamily="18" charset="0"/>
              </a:rPr>
              <a:t> işbirliği ile verilen, liman sektörüne özgü Avrupa’nın en itibarlı Çevre Yönetim Sistemi Sertifikası PERS ‘</a:t>
            </a:r>
            <a:r>
              <a:rPr lang="tr-TR" sz="1400" b="1" u="sng" dirty="0">
                <a:latin typeface="Times New Roman" panose="02020603050405020304" pitchFamily="18" charset="0"/>
                <a:cs typeface="Times New Roman" panose="02020603050405020304" pitchFamily="18" charset="0"/>
              </a:rPr>
              <a:t>’</a:t>
            </a:r>
            <a:r>
              <a:rPr lang="tr-TR" sz="1400" b="1" u="sng" dirty="0" err="1">
                <a:latin typeface="Times New Roman" panose="02020603050405020304" pitchFamily="18" charset="0"/>
                <a:cs typeface="Times New Roman" panose="02020603050405020304" pitchFamily="18" charset="0"/>
              </a:rPr>
              <a:t>The</a:t>
            </a:r>
            <a:r>
              <a:rPr lang="tr-TR" sz="1400" b="1" u="sng" dirty="0">
                <a:latin typeface="Times New Roman" panose="02020603050405020304" pitchFamily="18" charset="0"/>
                <a:cs typeface="Times New Roman" panose="02020603050405020304" pitchFamily="18" charset="0"/>
              </a:rPr>
              <a:t> Port </a:t>
            </a:r>
            <a:r>
              <a:rPr lang="tr-TR" sz="1400" b="1" u="sng" dirty="0" err="1">
                <a:latin typeface="Times New Roman" panose="02020603050405020304" pitchFamily="18" charset="0"/>
                <a:cs typeface="Times New Roman" panose="02020603050405020304" pitchFamily="18" charset="0"/>
              </a:rPr>
              <a:t>Enviromental</a:t>
            </a:r>
            <a:r>
              <a:rPr lang="tr-TR" sz="1400" b="1" u="sng" dirty="0">
                <a:latin typeface="Times New Roman" panose="02020603050405020304" pitchFamily="18" charset="0"/>
                <a:cs typeface="Times New Roman" panose="02020603050405020304" pitchFamily="18" charset="0"/>
              </a:rPr>
              <a:t> </a:t>
            </a:r>
            <a:r>
              <a:rPr lang="tr-TR" sz="1400" b="1" u="sng" dirty="0" err="1">
                <a:latin typeface="Times New Roman" panose="02020603050405020304" pitchFamily="18" charset="0"/>
                <a:cs typeface="Times New Roman" panose="02020603050405020304" pitchFamily="18" charset="0"/>
              </a:rPr>
              <a:t>Review</a:t>
            </a:r>
            <a:r>
              <a:rPr lang="tr-TR" sz="1400" b="1" u="sng" dirty="0">
                <a:latin typeface="Times New Roman" panose="02020603050405020304" pitchFamily="18" charset="0"/>
                <a:cs typeface="Times New Roman" panose="02020603050405020304" pitchFamily="18" charset="0"/>
              </a:rPr>
              <a:t> </a:t>
            </a:r>
            <a:r>
              <a:rPr lang="tr-TR" sz="1400" b="1" u="sng" dirty="0" err="1">
                <a:latin typeface="Times New Roman" panose="02020603050405020304" pitchFamily="18" charset="0"/>
                <a:cs typeface="Times New Roman" panose="02020603050405020304" pitchFamily="18" charset="0"/>
              </a:rPr>
              <a:t>System</a:t>
            </a:r>
            <a:r>
              <a:rPr lang="tr-TR" sz="1400" b="1" u="sng" dirty="0">
                <a:latin typeface="Times New Roman" panose="02020603050405020304" pitchFamily="18" charset="0"/>
                <a:cs typeface="Times New Roman" panose="02020603050405020304" pitchFamily="18" charset="0"/>
              </a:rPr>
              <a:t> (Liman Çevresel İnceleme Sistemi)’’ Türkiye’de ilk kez </a:t>
            </a:r>
            <a:r>
              <a:rPr lang="tr-TR" sz="1400" dirty="0">
                <a:latin typeface="Times New Roman" panose="02020603050405020304" pitchFamily="18" charset="0"/>
                <a:cs typeface="Times New Roman" panose="02020603050405020304" pitchFamily="18" charset="0"/>
              </a:rPr>
              <a:t>ASYAPORT tarafından alınmıştır.</a:t>
            </a:r>
          </a:p>
          <a:p>
            <a:pPr marL="285750" indent="-285750" algn="just">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Türkiye’de Ulaştırma ve Altyapı Bakanlığı Deniz Ticareti Genel Müdürlüğü bünyesinde yürütülen "Yeşil Liman - Eko Liman Projesi" dahilinde kriterleri yerine getirmiş olan Asyaport </a:t>
            </a:r>
            <a:r>
              <a:rPr lang="tr-TR" sz="1400" b="1" u="sng" dirty="0">
                <a:latin typeface="Times New Roman" panose="02020603050405020304" pitchFamily="18" charset="0"/>
                <a:cs typeface="Times New Roman" panose="02020603050405020304" pitchFamily="18" charset="0"/>
              </a:rPr>
              <a:t>‘Yeşil Liman’ </a:t>
            </a:r>
            <a:r>
              <a:rPr lang="tr-TR" sz="1400" dirty="0">
                <a:latin typeface="Times New Roman" panose="02020603050405020304" pitchFamily="18" charset="0"/>
                <a:cs typeface="Times New Roman" panose="02020603050405020304" pitchFamily="18" charset="0"/>
              </a:rPr>
              <a:t>sertifikasını almıştır.</a:t>
            </a:r>
          </a:p>
        </p:txBody>
      </p:sp>
      <p:pic>
        <p:nvPicPr>
          <p:cNvPr id="17" name="Picture 7" descr="http://dicingusa.com/wp-content/uploads/2015/01/iso-9001.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565" y="5299712"/>
            <a:ext cx="926134" cy="8380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7891" y="5338529"/>
            <a:ext cx="1651682" cy="83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Resim 1"/>
          <p:cNvPicPr>
            <a:picLocks noChangeAspect="1"/>
          </p:cNvPicPr>
          <p:nvPr/>
        </p:nvPicPr>
        <p:blipFill>
          <a:blip r:embed="rId6"/>
          <a:stretch>
            <a:fillRect/>
          </a:stretch>
        </p:blipFill>
        <p:spPr>
          <a:xfrm>
            <a:off x="3852215" y="5337739"/>
            <a:ext cx="925718" cy="834430"/>
          </a:xfrm>
          <a:prstGeom prst="rect">
            <a:avLst/>
          </a:prstGeom>
        </p:spPr>
      </p:pic>
      <p:pic>
        <p:nvPicPr>
          <p:cNvPr id="21" name="Picture 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70733" y="5316851"/>
            <a:ext cx="1146919" cy="85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Resim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5925" y="5316851"/>
            <a:ext cx="1138279" cy="923147"/>
          </a:xfrm>
          <a:prstGeom prst="rect">
            <a:avLst/>
          </a:prstGeom>
        </p:spPr>
      </p:pic>
      <p:pic>
        <p:nvPicPr>
          <p:cNvPr id="23" name="Resim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51990" y="5384681"/>
            <a:ext cx="838243" cy="855317"/>
          </a:xfrm>
          <a:prstGeom prst="snip2DiagRect">
            <a:avLst/>
          </a:prstGeom>
        </p:spPr>
      </p:pic>
      <p:pic>
        <p:nvPicPr>
          <p:cNvPr id="24" name="Picture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06523" y="5401608"/>
            <a:ext cx="762350" cy="921258"/>
          </a:xfrm>
          <a:prstGeom prst="rect">
            <a:avLst/>
          </a:prstGeom>
        </p:spPr>
      </p:pic>
      <p:pic>
        <p:nvPicPr>
          <p:cNvPr id="25" name="Picture 3" descr="Image result for iso 27001:201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985163" y="5395849"/>
            <a:ext cx="1411230" cy="83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Text, letter&#10;&#10;Description automatically generated">
            <a:extLst>
              <a:ext uri="{FF2B5EF4-FFF2-40B4-BE49-F238E27FC236}">
                <a16:creationId xmlns:a16="http://schemas.microsoft.com/office/drawing/2014/main" id="{D1634E2D-40E5-43EF-AE2A-0B8F1F6CB64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96786" y="1172280"/>
            <a:ext cx="2548650" cy="3622740"/>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483B96FD-7A5D-48B2-B46C-2EA21EFF722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01123" y="5385703"/>
            <a:ext cx="1286818" cy="863666"/>
          </a:xfrm>
          <a:prstGeom prst="rect">
            <a:avLst/>
          </a:prstGeom>
        </p:spPr>
      </p:pic>
      <p:pic>
        <p:nvPicPr>
          <p:cNvPr id="28" name="Picture 27" descr="Logo&#10;&#10;Description automatically generated">
            <a:extLst>
              <a:ext uri="{FF2B5EF4-FFF2-40B4-BE49-F238E27FC236}">
                <a16:creationId xmlns:a16="http://schemas.microsoft.com/office/drawing/2014/main" id="{0D2A494C-A775-40F8-BAC6-A4FC3856E2A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999084" y="5316851"/>
            <a:ext cx="824238" cy="923147"/>
          </a:xfrm>
          <a:prstGeom prst="rect">
            <a:avLst/>
          </a:prstGeom>
        </p:spPr>
      </p:pic>
      <p:pic>
        <p:nvPicPr>
          <p:cNvPr id="29" name="Picture 28" descr="Graphical user interface, text, application&#10;&#10;Description automatically generated">
            <a:extLst>
              <a:ext uri="{FF2B5EF4-FFF2-40B4-BE49-F238E27FC236}">
                <a16:creationId xmlns:a16="http://schemas.microsoft.com/office/drawing/2014/main" id="{8B7E47C5-A7C5-4341-9893-EA8E53DCF4D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b="-1237"/>
          <a:stretch/>
        </p:blipFill>
        <p:spPr>
          <a:xfrm>
            <a:off x="9006965" y="1166165"/>
            <a:ext cx="2686529" cy="3756825"/>
          </a:xfrm>
          <a:prstGeom prst="rect">
            <a:avLst/>
          </a:prstGeom>
        </p:spPr>
      </p:pic>
      <p:sp>
        <p:nvSpPr>
          <p:cNvPr id="4" name="Slide Number Placeholder 3"/>
          <p:cNvSpPr>
            <a:spLocks noGrp="1"/>
          </p:cNvSpPr>
          <p:nvPr>
            <p:ph type="sldNum" sz="quarter" idx="12"/>
          </p:nvPr>
        </p:nvSpPr>
        <p:spPr/>
        <p:txBody>
          <a:bodyPr/>
          <a:lstStyle/>
          <a:p>
            <a:fld id="{626434E2-59E3-4E2F-8693-71A82F8AC97C}" type="slidenum">
              <a:rPr lang="tr-TR" smtClean="0"/>
              <a:t>13</a:t>
            </a:fld>
            <a:endParaRPr lang="tr-TR"/>
          </a:p>
        </p:txBody>
      </p:sp>
      <p:graphicFrame>
        <p:nvGraphicFramePr>
          <p:cNvPr id="3" name="Tablo 5">
            <a:extLst>
              <a:ext uri="{FF2B5EF4-FFF2-40B4-BE49-F238E27FC236}">
                <a16:creationId xmlns:a16="http://schemas.microsoft.com/office/drawing/2014/main" id="{D344ED59-502B-0B18-F1ED-2B21E2EA5B85}"/>
              </a:ext>
            </a:extLst>
          </p:cNvPr>
          <p:cNvGraphicFramePr>
            <a:graphicFrameLocks noGrp="1"/>
          </p:cNvGraphicFramePr>
          <p:nvPr>
            <p:extLst>
              <p:ext uri="{D42A27DB-BD31-4B8C-83A1-F6EECF244321}">
                <p14:modId xmlns:p14="http://schemas.microsoft.com/office/powerpoint/2010/main" val="2570193687"/>
              </p:ext>
            </p:extLst>
          </p:nvPr>
        </p:nvGraphicFramePr>
        <p:xfrm>
          <a:off x="1451780" y="526085"/>
          <a:ext cx="10124702" cy="640080"/>
        </p:xfrm>
        <a:graphic>
          <a:graphicData uri="http://schemas.openxmlformats.org/drawingml/2006/table">
            <a:tbl>
              <a:tblPr firstRow="1" bandRow="1">
                <a:tableStyleId>{5C22544A-7EE6-4342-B048-85BDC9FD1C3A}</a:tableStyleId>
              </a:tblPr>
              <a:tblGrid>
                <a:gridCol w="10124702">
                  <a:extLst>
                    <a:ext uri="{9D8B030D-6E8A-4147-A177-3AD203B41FA5}">
                      <a16:colId xmlns:a16="http://schemas.microsoft.com/office/drawing/2014/main" val="4073321329"/>
                    </a:ext>
                  </a:extLst>
                </a:gridCol>
              </a:tblGrid>
              <a:tr h="419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t>YÖNETİM SİSTEMLERİ BELGELERİMİZ</a:t>
                      </a:r>
                    </a:p>
                    <a:p>
                      <a:endParaRPr lang="tr-TR" dirty="0"/>
                    </a:p>
                  </a:txBody>
                  <a:tcPr/>
                </a:tc>
                <a:extLst>
                  <a:ext uri="{0D108BD9-81ED-4DB2-BD59-A6C34878D82A}">
                    <a16:rowId xmlns:a16="http://schemas.microsoft.com/office/drawing/2014/main" val="1026501384"/>
                  </a:ext>
                </a:extLst>
              </a:tr>
            </a:tbl>
          </a:graphicData>
        </a:graphic>
      </p:graphicFrame>
    </p:spTree>
    <p:extLst>
      <p:ext uri="{BB962C8B-B14F-4D97-AF65-F5344CB8AC3E}">
        <p14:creationId xmlns:p14="http://schemas.microsoft.com/office/powerpoint/2010/main" val="18443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14</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724210"/>
            <a:ext cx="11237474" cy="1200329"/>
          </a:xfrm>
          <a:prstGeom prst="rect">
            <a:avLst/>
          </a:prstGeom>
          <a:noFill/>
        </p:spPr>
        <p:txBody>
          <a:bodyPr wrap="square" rtlCol="0">
            <a:spAutoFit/>
          </a:bodyPr>
          <a:lstStyle/>
          <a:p>
            <a:pPr algn="ctr"/>
            <a:r>
              <a:rPr lang="tr-TR" b="1" dirty="0"/>
              <a:t>SIFIR ATIK YÖNETİMİ</a:t>
            </a:r>
          </a:p>
          <a:p>
            <a:pPr algn="ctr"/>
            <a:endParaRPr lang="tr-TR" b="1" dirty="0"/>
          </a:p>
          <a:p>
            <a:pPr algn="just"/>
            <a:r>
              <a:rPr lang="tr-TR" dirty="0"/>
              <a:t>2022 yılında 73 ağaç, 9.307,94 litre petrol, 1,24 ton cam hammaddesi ve 0,264 ton olmak üzere toplanan ve geri dönüştürülen 8.400 ton atık ile 83,34mt³ su, 22,61m³ depolama alanı ve 29.845,5kWh enerji tasarrufu sağladı. </a:t>
            </a:r>
          </a:p>
        </p:txBody>
      </p:sp>
      <p:sp>
        <p:nvSpPr>
          <p:cNvPr id="16" name="Slide Number Placeholder 15"/>
          <p:cNvSpPr>
            <a:spLocks noGrp="1"/>
          </p:cNvSpPr>
          <p:nvPr>
            <p:ph type="sldNum" sz="quarter" idx="12"/>
          </p:nvPr>
        </p:nvSpPr>
        <p:spPr/>
        <p:txBody>
          <a:bodyPr/>
          <a:lstStyle/>
          <a:p>
            <a:fld id="{626434E2-59E3-4E2F-8693-71A82F8AC97C}" type="slidenum">
              <a:rPr lang="tr-TR" smtClean="0"/>
              <a:t>14</a:t>
            </a:fld>
            <a:endParaRPr lang="tr-TR"/>
          </a:p>
        </p:txBody>
      </p:sp>
      <p:pic>
        <p:nvPicPr>
          <p:cNvPr id="4" name="Resim 3" descr="metin içeren bir resim&#10;&#10;Açıklama otomatik olarak oluşturuldu">
            <a:extLst>
              <a:ext uri="{FF2B5EF4-FFF2-40B4-BE49-F238E27FC236}">
                <a16:creationId xmlns:a16="http://schemas.microsoft.com/office/drawing/2014/main" id="{7F893C4A-4AB7-FA1B-3CBA-1F7AA20F1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19" y="2308195"/>
            <a:ext cx="10573305" cy="3094383"/>
          </a:xfrm>
          <a:prstGeom prst="rect">
            <a:avLst/>
          </a:prstGeom>
        </p:spPr>
      </p:pic>
    </p:spTree>
    <p:extLst>
      <p:ext uri="{BB962C8B-B14F-4D97-AF65-F5344CB8AC3E}">
        <p14:creationId xmlns:p14="http://schemas.microsoft.com/office/powerpoint/2010/main" val="309395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15</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237474" cy="1477328"/>
          </a:xfrm>
          <a:prstGeom prst="rect">
            <a:avLst/>
          </a:prstGeom>
          <a:noFill/>
        </p:spPr>
        <p:txBody>
          <a:bodyPr wrap="square" rtlCol="0">
            <a:spAutoFit/>
          </a:bodyPr>
          <a:lstStyle/>
          <a:p>
            <a:pPr algn="ctr"/>
            <a:r>
              <a:rPr lang="tr-TR" b="1" dirty="0"/>
              <a:t>PAZAR VARLIĞIMIZ ve EKONOMİK PERFORMANS</a:t>
            </a:r>
          </a:p>
          <a:p>
            <a:pPr algn="just"/>
            <a:endParaRPr lang="tr-TR" b="1" dirty="0"/>
          </a:p>
          <a:p>
            <a:r>
              <a:rPr lang="tr-TR" dirty="0"/>
              <a:t>ASYAPORT Liman A. Ş. Temmuz 2015 ‘te operasyon faaliyetlerine başlamıştır. 2022 Yılı itibariyle gemi-liman arası gerçekleşen konteyner hareketlerimiz aşağıdaki şekilde gerçekleşmiştir.</a:t>
            </a:r>
          </a:p>
          <a:p>
            <a:endParaRPr lang="tr-TR" dirty="0"/>
          </a:p>
        </p:txBody>
      </p:sp>
      <p:sp>
        <p:nvSpPr>
          <p:cNvPr id="3" name="Slide Number Placeholder 2"/>
          <p:cNvSpPr>
            <a:spLocks noGrp="1"/>
          </p:cNvSpPr>
          <p:nvPr>
            <p:ph type="sldNum" sz="quarter" idx="12"/>
          </p:nvPr>
        </p:nvSpPr>
        <p:spPr/>
        <p:txBody>
          <a:bodyPr/>
          <a:lstStyle/>
          <a:p>
            <a:fld id="{626434E2-59E3-4E2F-8693-71A82F8AC97C}" type="slidenum">
              <a:rPr lang="tr-TR" smtClean="0"/>
              <a:t>15</a:t>
            </a:fld>
            <a:endParaRPr lang="tr-TR"/>
          </a:p>
        </p:txBody>
      </p:sp>
      <p:graphicFrame>
        <p:nvGraphicFramePr>
          <p:cNvPr id="4" name="Chart 1">
            <a:extLst>
              <a:ext uri="{FF2B5EF4-FFF2-40B4-BE49-F238E27FC236}">
                <a16:creationId xmlns:a16="http://schemas.microsoft.com/office/drawing/2014/main" id="{08DE583A-71CA-A0A8-1608-CBCDB3AC7F73}"/>
              </a:ext>
            </a:extLst>
          </p:cNvPr>
          <p:cNvGraphicFramePr>
            <a:graphicFrameLocks/>
          </p:cNvGraphicFramePr>
          <p:nvPr>
            <p:extLst>
              <p:ext uri="{D42A27DB-BD31-4B8C-83A1-F6EECF244321}">
                <p14:modId xmlns:p14="http://schemas.microsoft.com/office/powerpoint/2010/main" val="3473306748"/>
              </p:ext>
            </p:extLst>
          </p:nvPr>
        </p:nvGraphicFramePr>
        <p:xfrm>
          <a:off x="365054" y="2644274"/>
          <a:ext cx="10896600" cy="3169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825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16</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237474" cy="923330"/>
          </a:xfrm>
          <a:prstGeom prst="rect">
            <a:avLst/>
          </a:prstGeom>
          <a:noFill/>
        </p:spPr>
        <p:txBody>
          <a:bodyPr wrap="square" rtlCol="0">
            <a:spAutoFit/>
          </a:bodyPr>
          <a:lstStyle/>
          <a:p>
            <a:pPr algn="ctr"/>
            <a:r>
              <a:rPr lang="tr-TR" b="1" dirty="0"/>
              <a:t>PAZAR VARLIĞIMIZ ve EKONOMİK PERFORMANS</a:t>
            </a:r>
          </a:p>
          <a:p>
            <a:pPr algn="ctr"/>
            <a:endParaRPr lang="tr-TR" b="1" dirty="0"/>
          </a:p>
          <a:p>
            <a:endParaRPr lang="tr-TR" dirty="0"/>
          </a:p>
        </p:txBody>
      </p:sp>
      <p:sp>
        <p:nvSpPr>
          <p:cNvPr id="3" name="Slide Number Placeholder 2"/>
          <p:cNvSpPr>
            <a:spLocks noGrp="1"/>
          </p:cNvSpPr>
          <p:nvPr>
            <p:ph type="sldNum" sz="quarter" idx="12"/>
          </p:nvPr>
        </p:nvSpPr>
        <p:spPr/>
        <p:txBody>
          <a:bodyPr/>
          <a:lstStyle/>
          <a:p>
            <a:fld id="{626434E2-59E3-4E2F-8693-71A82F8AC97C}" type="slidenum">
              <a:rPr lang="tr-TR" smtClean="0"/>
              <a:t>16</a:t>
            </a:fld>
            <a:endParaRPr lang="tr-TR"/>
          </a:p>
        </p:txBody>
      </p:sp>
      <p:graphicFrame>
        <p:nvGraphicFramePr>
          <p:cNvPr id="9" name="Tablo 8">
            <a:extLst>
              <a:ext uri="{FF2B5EF4-FFF2-40B4-BE49-F238E27FC236}">
                <a16:creationId xmlns:a16="http://schemas.microsoft.com/office/drawing/2014/main" id="{D34BA2D4-30D5-99CA-5FCD-695F5482643D}"/>
              </a:ext>
            </a:extLst>
          </p:cNvPr>
          <p:cNvGraphicFramePr>
            <a:graphicFrameLocks noGrp="1"/>
          </p:cNvGraphicFramePr>
          <p:nvPr>
            <p:extLst>
              <p:ext uri="{D42A27DB-BD31-4B8C-83A1-F6EECF244321}">
                <p14:modId xmlns:p14="http://schemas.microsoft.com/office/powerpoint/2010/main" val="2988025809"/>
              </p:ext>
            </p:extLst>
          </p:nvPr>
        </p:nvGraphicFramePr>
        <p:xfrm>
          <a:off x="589472" y="1571349"/>
          <a:ext cx="10764329" cy="3918065"/>
        </p:xfrm>
        <a:graphic>
          <a:graphicData uri="http://schemas.openxmlformats.org/drawingml/2006/table">
            <a:tbl>
              <a:tblPr/>
              <a:tblGrid>
                <a:gridCol w="1888660">
                  <a:extLst>
                    <a:ext uri="{9D8B030D-6E8A-4147-A177-3AD203B41FA5}">
                      <a16:colId xmlns:a16="http://schemas.microsoft.com/office/drawing/2014/main" val="4172188153"/>
                    </a:ext>
                  </a:extLst>
                </a:gridCol>
                <a:gridCol w="1362312">
                  <a:extLst>
                    <a:ext uri="{9D8B030D-6E8A-4147-A177-3AD203B41FA5}">
                      <a16:colId xmlns:a16="http://schemas.microsoft.com/office/drawing/2014/main" val="2525615188"/>
                    </a:ext>
                  </a:extLst>
                </a:gridCol>
                <a:gridCol w="1310709">
                  <a:extLst>
                    <a:ext uri="{9D8B030D-6E8A-4147-A177-3AD203B41FA5}">
                      <a16:colId xmlns:a16="http://schemas.microsoft.com/office/drawing/2014/main" val="504269242"/>
                    </a:ext>
                  </a:extLst>
                </a:gridCol>
                <a:gridCol w="1124940">
                  <a:extLst>
                    <a:ext uri="{9D8B030D-6E8A-4147-A177-3AD203B41FA5}">
                      <a16:colId xmlns:a16="http://schemas.microsoft.com/office/drawing/2014/main" val="868726792"/>
                    </a:ext>
                  </a:extLst>
                </a:gridCol>
                <a:gridCol w="1114619">
                  <a:extLst>
                    <a:ext uri="{9D8B030D-6E8A-4147-A177-3AD203B41FA5}">
                      <a16:colId xmlns:a16="http://schemas.microsoft.com/office/drawing/2014/main" val="3501163990"/>
                    </a:ext>
                  </a:extLst>
                </a:gridCol>
                <a:gridCol w="1073336">
                  <a:extLst>
                    <a:ext uri="{9D8B030D-6E8A-4147-A177-3AD203B41FA5}">
                      <a16:colId xmlns:a16="http://schemas.microsoft.com/office/drawing/2014/main" val="2998552404"/>
                    </a:ext>
                  </a:extLst>
                </a:gridCol>
                <a:gridCol w="1475838">
                  <a:extLst>
                    <a:ext uri="{9D8B030D-6E8A-4147-A177-3AD203B41FA5}">
                      <a16:colId xmlns:a16="http://schemas.microsoft.com/office/drawing/2014/main" val="9236372"/>
                    </a:ext>
                  </a:extLst>
                </a:gridCol>
                <a:gridCol w="1413915">
                  <a:extLst>
                    <a:ext uri="{9D8B030D-6E8A-4147-A177-3AD203B41FA5}">
                      <a16:colId xmlns:a16="http://schemas.microsoft.com/office/drawing/2014/main" val="2655089811"/>
                    </a:ext>
                  </a:extLst>
                </a:gridCol>
              </a:tblGrid>
              <a:tr h="318541">
                <a:tc gridSpan="8">
                  <a:txBody>
                    <a:bodyPr/>
                    <a:lstStyle/>
                    <a:p>
                      <a:pPr algn="ctr" fontAlgn="ctr"/>
                      <a:r>
                        <a:rPr lang="tr-TR" sz="1100" b="1" i="0" u="none" strike="noStrike">
                          <a:effectLst/>
                          <a:latin typeface="Arial" panose="020B0604020202020204" pitchFamily="34" charset="0"/>
                        </a:rPr>
                        <a:t>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1521319"/>
                  </a:ext>
                </a:extLst>
              </a:tr>
              <a:tr h="666945">
                <a:tc>
                  <a:txBody>
                    <a:bodyPr/>
                    <a:lstStyle/>
                    <a:p>
                      <a:pPr algn="l" fontAlgn="b"/>
                      <a:r>
                        <a:rPr lang="tr-TR" sz="700" b="1" i="0" u="none" strike="noStrike">
                          <a:effectLst/>
                          <a:latin typeface="Arial" panose="020B0604020202020204" pitchFamily="34" charset="0"/>
                        </a:rPr>
                        <a:t>AYLAR     </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MONTHS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GEMI SAYISI</a:t>
                      </a:r>
                      <a:br>
                        <a:rPr lang="tr-TR" sz="700" b="1" i="0" u="none" strike="noStrike">
                          <a:effectLst/>
                          <a:latin typeface="Arial" panose="020B0604020202020204" pitchFamily="34" charset="0"/>
                        </a:rPr>
                      </a:b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VESSEL CALLS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TAHLIYE</a:t>
                      </a:r>
                      <a:br>
                        <a:rPr lang="tr-TR" sz="700" b="1" i="0" u="none" strike="noStrike">
                          <a:effectLst/>
                          <a:latin typeface="Arial" panose="020B0604020202020204" pitchFamily="34" charset="0"/>
                        </a:rPr>
                      </a:b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DISCHARGING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YÜKLEME</a:t>
                      </a:r>
                      <a:br>
                        <a:rPr lang="tr-TR" sz="700" b="1" i="0" u="none" strike="noStrike">
                          <a:effectLst/>
                          <a:latin typeface="Arial" panose="020B0604020202020204" pitchFamily="34" charset="0"/>
                        </a:rPr>
                      </a:b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LOADING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TOPLAM</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KUTU</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TOTAL</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BOX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TOPLAM</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TEU</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TOTAL</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TEU</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BRÜT</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VERİMLİLİK</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GROSS</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PRODUCTIVITY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tc>
                  <a:txBody>
                    <a:bodyPr/>
                    <a:lstStyle/>
                    <a:p>
                      <a:pPr algn="l" fontAlgn="b"/>
                      <a:r>
                        <a:rPr lang="tr-TR" sz="700" b="1" i="0" u="none" strike="noStrike">
                          <a:effectLst/>
                          <a:latin typeface="Arial" panose="020B0604020202020204" pitchFamily="34" charset="0"/>
                        </a:rPr>
                        <a:t>NET</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VERİMLİLİK</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NET</a:t>
                      </a: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PRODUCTIVITY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BDD7EE"/>
                    </a:solidFill>
                  </a:tcPr>
                </a:tc>
                <a:extLst>
                  <a:ext uri="{0D108BD9-81ED-4DB2-BD59-A6C34878D82A}">
                    <a16:rowId xmlns:a16="http://schemas.microsoft.com/office/drawing/2014/main" val="285616915"/>
                  </a:ext>
                </a:extLst>
              </a:tr>
              <a:tr h="183162">
                <a:tc>
                  <a:txBody>
                    <a:bodyPr/>
                    <a:lstStyle/>
                    <a:p>
                      <a:pPr algn="l" fontAlgn="b"/>
                      <a:r>
                        <a:rPr lang="tr-TR" sz="800" b="1" i="0" u="none" strike="noStrike">
                          <a:effectLst/>
                          <a:latin typeface="Arial" panose="020B0604020202020204" pitchFamily="34" charset="0"/>
                        </a:rPr>
                        <a:t>Ocak - January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82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57,763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114,970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174,244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35.47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898084"/>
                  </a:ext>
                </a:extLst>
              </a:tr>
              <a:tr h="183162">
                <a:tc>
                  <a:txBody>
                    <a:bodyPr/>
                    <a:lstStyle/>
                    <a:p>
                      <a:pPr algn="l" fontAlgn="b"/>
                      <a:r>
                        <a:rPr lang="tr-TR" sz="800" b="1" i="0" u="none" strike="noStrike">
                          <a:effectLst/>
                          <a:latin typeface="Arial" panose="020B0604020202020204" pitchFamily="34" charset="0"/>
                        </a:rPr>
                        <a:t>Şubat - February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71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39,232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40,729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79,961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123,851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36.01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342003"/>
                  </a:ext>
                </a:extLst>
              </a:tr>
              <a:tr h="183162">
                <a:tc>
                  <a:txBody>
                    <a:bodyPr/>
                    <a:lstStyle/>
                    <a:p>
                      <a:pPr algn="l" fontAlgn="b"/>
                      <a:r>
                        <a:rPr lang="tr-TR" sz="800" b="1" i="0" u="none" strike="noStrike">
                          <a:effectLst/>
                          <a:latin typeface="Arial" panose="020B0604020202020204" pitchFamily="34" charset="0"/>
                        </a:rPr>
                        <a:t>Mart - March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53,309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48,938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102,247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153,947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32.47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060002"/>
                  </a:ext>
                </a:extLst>
              </a:tr>
              <a:tr h="183162">
                <a:tc>
                  <a:txBody>
                    <a:bodyPr/>
                    <a:lstStyle/>
                    <a:p>
                      <a:pPr algn="l" fontAlgn="b"/>
                      <a:r>
                        <a:rPr lang="tr-TR" sz="800" b="1" i="0" u="none" strike="noStrike">
                          <a:effectLst/>
                          <a:latin typeface="Arial" panose="020B0604020202020204" pitchFamily="34" charset="0"/>
                        </a:rPr>
                        <a:t>Nisan - April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47,673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54,128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101,801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154,313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33.61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071673"/>
                  </a:ext>
                </a:extLst>
              </a:tr>
              <a:tr h="183162">
                <a:tc>
                  <a:txBody>
                    <a:bodyPr/>
                    <a:lstStyle/>
                    <a:p>
                      <a:pPr algn="l" fontAlgn="b"/>
                      <a:r>
                        <a:rPr lang="tr-TR" sz="800" b="1" i="0" u="none" strike="noStrike">
                          <a:effectLst/>
                          <a:latin typeface="Arial" panose="020B0604020202020204" pitchFamily="34" charset="0"/>
                        </a:rPr>
                        <a:t>Mayıs - May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93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48,394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55,405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103,799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155,977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36.03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45524"/>
                  </a:ext>
                </a:extLst>
              </a:tr>
              <a:tr h="183162">
                <a:tc>
                  <a:txBody>
                    <a:bodyPr/>
                    <a:lstStyle/>
                    <a:p>
                      <a:pPr algn="l" fontAlgn="b"/>
                      <a:r>
                        <a:rPr lang="tr-TR" sz="800" b="1" i="0" u="none" strike="noStrike">
                          <a:effectLst/>
                          <a:latin typeface="Arial" panose="020B0604020202020204" pitchFamily="34" charset="0"/>
                        </a:rPr>
                        <a:t>Haziran - June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93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53,262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51,828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105,090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159,953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36.59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309199"/>
                  </a:ext>
                </a:extLst>
              </a:tr>
              <a:tr h="183162">
                <a:tc>
                  <a:txBody>
                    <a:bodyPr/>
                    <a:lstStyle/>
                    <a:p>
                      <a:pPr algn="l" fontAlgn="b"/>
                      <a:r>
                        <a:rPr lang="tr-TR" sz="800" b="1" i="0" u="none" strike="noStrike">
                          <a:effectLst/>
                          <a:latin typeface="Arial" panose="020B0604020202020204" pitchFamily="34" charset="0"/>
                        </a:rPr>
                        <a:t>Temmuz - July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49,839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49,728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99,567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149,471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37.16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24859"/>
                  </a:ext>
                </a:extLst>
              </a:tr>
              <a:tr h="183162">
                <a:tc>
                  <a:txBody>
                    <a:bodyPr/>
                    <a:lstStyle/>
                    <a:p>
                      <a:pPr algn="l" fontAlgn="b"/>
                      <a:r>
                        <a:rPr lang="tr-TR" sz="800" b="1" i="0" u="none" strike="noStrike">
                          <a:effectLst/>
                          <a:latin typeface="Arial" panose="020B0604020202020204" pitchFamily="34" charset="0"/>
                        </a:rPr>
                        <a:t>Ağustos - August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53,181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53,184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106,365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158,160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37.14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149680"/>
                  </a:ext>
                </a:extLst>
              </a:tr>
              <a:tr h="183162">
                <a:tc>
                  <a:txBody>
                    <a:bodyPr/>
                    <a:lstStyle/>
                    <a:p>
                      <a:pPr algn="l" fontAlgn="b"/>
                      <a:r>
                        <a:rPr lang="tr-TR" sz="800" b="1" i="0" u="none" strike="noStrike">
                          <a:effectLst/>
                          <a:latin typeface="Arial" panose="020B0604020202020204" pitchFamily="34" charset="0"/>
                        </a:rPr>
                        <a:t>Eylül - September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78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39,784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46,555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86,339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130,729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38.71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623187"/>
                  </a:ext>
                </a:extLst>
              </a:tr>
              <a:tr h="183162">
                <a:tc>
                  <a:txBody>
                    <a:bodyPr/>
                    <a:lstStyle/>
                    <a:p>
                      <a:pPr algn="l" fontAlgn="b"/>
                      <a:r>
                        <a:rPr lang="tr-TR" sz="800" b="1" i="0" u="none" strike="noStrike">
                          <a:effectLst/>
                          <a:latin typeface="Arial" panose="020B0604020202020204" pitchFamily="34" charset="0"/>
                        </a:rPr>
                        <a:t>Ekim - October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43,457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46,118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89,575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134,473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39.46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107961"/>
                  </a:ext>
                </a:extLst>
              </a:tr>
              <a:tr h="183162">
                <a:tc>
                  <a:txBody>
                    <a:bodyPr/>
                    <a:lstStyle/>
                    <a:p>
                      <a:pPr algn="l" fontAlgn="b"/>
                      <a:r>
                        <a:rPr lang="tr-TR" sz="800" b="1" i="0" u="none" strike="noStrike">
                          <a:effectLst/>
                          <a:latin typeface="Arial" panose="020B0604020202020204" pitchFamily="34" charset="0"/>
                        </a:rPr>
                        <a:t>Kasım - November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51,996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42,164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94,160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146,362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38.74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005751"/>
                  </a:ext>
                </a:extLst>
              </a:tr>
              <a:tr h="183162">
                <a:tc>
                  <a:txBody>
                    <a:bodyPr/>
                    <a:lstStyle/>
                    <a:p>
                      <a:pPr algn="l" fontAlgn="b"/>
                      <a:r>
                        <a:rPr lang="tr-TR" sz="800" b="1" i="0" u="none" strike="noStrike">
                          <a:effectLst/>
                          <a:latin typeface="Arial" panose="020B0604020202020204" pitchFamily="34" charset="0"/>
                        </a:rPr>
                        <a:t>Aralık - December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panose="020B0604020202020204" pitchFamily="34" charset="0"/>
                        </a:rPr>
                        <a:t>86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51,586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50,829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102,415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152,853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29.11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0" i="0" u="none" strike="noStrike">
                          <a:effectLst/>
                          <a:latin typeface="Arial" panose="020B0604020202020204" pitchFamily="34" charset="0"/>
                        </a:rPr>
                        <a:t>39.16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738523"/>
                  </a:ext>
                </a:extLst>
              </a:tr>
              <a:tr h="248860">
                <a:tc>
                  <a:txBody>
                    <a:bodyPr/>
                    <a:lstStyle/>
                    <a:p>
                      <a:pPr algn="l" fontAlgn="ctr"/>
                      <a:r>
                        <a:rPr lang="tr-TR" sz="800" b="1" i="0" u="none" strike="noStrike">
                          <a:effectLst/>
                          <a:latin typeface="Arial" panose="020B0604020202020204" pitchFamily="34" charset="0"/>
                        </a:rPr>
                        <a:t>2022 TOPLAM / 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1,000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589,476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596,813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1,186,289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1,794,333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27.08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900" b="1" i="0" u="none" strike="noStrike">
                          <a:effectLst/>
                          <a:latin typeface="Arial" panose="020B0604020202020204" pitchFamily="34" charset="0"/>
                        </a:rPr>
                        <a:t>36.52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53057864"/>
                  </a:ext>
                </a:extLst>
              </a:tr>
              <a:tr h="485775">
                <a:tc>
                  <a:txBody>
                    <a:bodyPr/>
                    <a:lstStyle/>
                    <a:p>
                      <a:pPr algn="l" fontAlgn="ctr"/>
                      <a:r>
                        <a:rPr lang="tr-TR" sz="700" b="1" i="0" u="none" strike="noStrike">
                          <a:effectLst/>
                          <a:latin typeface="Arial" panose="020B0604020202020204" pitchFamily="34" charset="0"/>
                        </a:rPr>
                        <a:t>GENEL TOPLAM</a:t>
                      </a:r>
                      <a:br>
                        <a:rPr lang="tr-TR" sz="700" b="1" i="0" u="none" strike="noStrike">
                          <a:effectLst/>
                          <a:latin typeface="Arial" panose="020B0604020202020204" pitchFamily="34" charset="0"/>
                        </a:rPr>
                      </a:br>
                      <a:br>
                        <a:rPr lang="tr-TR" sz="700" b="1" i="0" u="none" strike="noStrike">
                          <a:effectLst/>
                          <a:latin typeface="Arial" panose="020B0604020202020204" pitchFamily="34" charset="0"/>
                        </a:rPr>
                      </a:br>
                      <a:r>
                        <a:rPr lang="tr-TR" sz="700" b="1" i="0" u="none" strike="noStrike">
                          <a:effectLst/>
                          <a:latin typeface="Arial" panose="020B0604020202020204" pitchFamily="34" charset="0"/>
                        </a:rPr>
                        <a:t>               GRAND 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00B050"/>
                    </a:solidFill>
                  </a:tcPr>
                </a:tc>
                <a:tc>
                  <a:txBody>
                    <a:bodyPr/>
                    <a:lstStyle/>
                    <a:p>
                      <a:pPr algn="ctr" fontAlgn="ctr"/>
                      <a:r>
                        <a:rPr lang="tr-TR" sz="900" b="1" i="0" u="none" strike="noStrike">
                          <a:effectLst/>
                          <a:latin typeface="Arial" panose="020B0604020202020204" pitchFamily="34" charset="0"/>
                        </a:rPr>
                        <a:t>6,363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900" b="1" i="0" u="none" strike="noStrike">
                          <a:effectLst/>
                          <a:latin typeface="Arial" panose="020B0604020202020204" pitchFamily="34" charset="0"/>
                        </a:rPr>
                        <a:t>3,200,274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900" b="1" i="0" u="none" strike="noStrike">
                          <a:effectLst/>
                          <a:latin typeface="Arial" panose="020B0604020202020204" pitchFamily="34" charset="0"/>
                        </a:rPr>
                        <a:t>3,202,272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900" b="1" i="0" u="none" strike="noStrike">
                          <a:effectLst/>
                          <a:latin typeface="Arial" panose="020B0604020202020204" pitchFamily="34" charset="0"/>
                        </a:rPr>
                        <a:t>6,402,931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900" b="1" i="0" u="none" strike="noStrike">
                          <a:effectLst/>
                          <a:latin typeface="Arial" panose="020B0604020202020204" pitchFamily="34" charset="0"/>
                        </a:rPr>
                        <a:t>9,298,466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900" b="1" i="0" u="none" strike="noStrike">
                          <a:effectLst/>
                          <a:latin typeface="Arial" panose="020B0604020202020204" pitchFamily="34" charset="0"/>
                        </a:rPr>
                        <a:t>28.47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900" b="1" i="0" u="none" strike="noStrike" dirty="0">
                          <a:effectLst/>
                          <a:latin typeface="Arial" panose="020B0604020202020204" pitchFamily="34" charset="0"/>
                        </a:rPr>
                        <a:t>35.74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42692596"/>
                  </a:ext>
                </a:extLst>
              </a:tr>
            </a:tbl>
          </a:graphicData>
        </a:graphic>
      </p:graphicFrame>
    </p:spTree>
    <p:extLst>
      <p:ext uri="{BB962C8B-B14F-4D97-AF65-F5344CB8AC3E}">
        <p14:creationId xmlns:p14="http://schemas.microsoft.com/office/powerpoint/2010/main" val="17645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17</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403507" cy="4801314"/>
          </a:xfrm>
          <a:prstGeom prst="rect">
            <a:avLst/>
          </a:prstGeom>
          <a:noFill/>
        </p:spPr>
        <p:txBody>
          <a:bodyPr wrap="square" rtlCol="0">
            <a:spAutoFit/>
          </a:bodyPr>
          <a:lstStyle/>
          <a:p>
            <a:pPr algn="ctr"/>
            <a:r>
              <a:rPr lang="tr-TR" b="1" dirty="0"/>
              <a:t>MÜŞTERİ İLİŞKİLERİ</a:t>
            </a:r>
          </a:p>
          <a:p>
            <a:pPr algn="just"/>
            <a:endParaRPr lang="tr-TR" b="1" dirty="0"/>
          </a:p>
          <a:p>
            <a:pPr algn="just"/>
            <a:r>
              <a:rPr lang="tr-TR" dirty="0"/>
              <a:t>ASYAPORT Liman A.Ş.’ nin hizmetini alan ve ondan fayda sağlayan temel müşterisi ve aynı zamanda iş ortağı olan MSC’dir.</a:t>
            </a:r>
          </a:p>
          <a:p>
            <a:pPr algn="just"/>
            <a:endParaRPr lang="tr-TR" dirty="0"/>
          </a:p>
          <a:p>
            <a:pPr algn="just"/>
            <a:r>
              <a:rPr lang="tr-TR" dirty="0"/>
              <a:t>Müşteri yönetimi faaliyetleri MSC Gemi Acenteliği A. Ş. üzerinden yapılmakta olup ASYAPORT Liman A. Ş. müşteri şartlarını eksiksiz olarak yerine getirerek müşteri memnuniyetini sağlamayı ve müşterileri ile iyi ilişkiler geliştirmeyi planlamıştır.</a:t>
            </a:r>
          </a:p>
          <a:p>
            <a:pPr algn="just"/>
            <a:endParaRPr lang="tr-TR" dirty="0"/>
          </a:p>
          <a:p>
            <a:pPr algn="just"/>
            <a:r>
              <a:rPr lang="tr-TR" dirty="0"/>
              <a:t>Firmamız müşteri geri beslemesi için müşteri memnuniyetini izleme ve ölçme faaliyetlerini yerine getirmekte ve müşteri beklentilerini ne ölçüde karşıladığımızı ve bunun müşterilerimiz tarafından algılanma derecesini; anketler, yüz yüze görüşmeler, e-posta vb yazışma metotları kullanarak sağlamaktadır.</a:t>
            </a:r>
          </a:p>
          <a:p>
            <a:pPr algn="just"/>
            <a:endParaRPr lang="tr-TR" dirty="0"/>
          </a:p>
          <a:p>
            <a:pPr algn="just"/>
            <a:r>
              <a:rPr lang="tr-TR" dirty="0"/>
              <a:t>Müşteri şikayetleri, önerileri ve müşteri geri beslemesi müşterilerimizin hizmetlerimizdeki tatmin derecesinin ve memnuniyetinin ölçülmesinde en etkin gösterge olarak kabul edilmektedir. Müşteri memnuniyeti, yapılan anket çalışmaları ve geri besleme bilgilerinin analiziyle izlenir. Bunun için müşteri anketleri yapılmakta ve müşteri şikayet ve önerileri düzenli olarak kayıt edilmektedir. Bu veriler belli aralıklarla istatistik teknikleri kullanılarak analiz edilmekte, yönetime sunulmakta ve müşteri memnuniyetini arttırmak için yapılacak çalışmaların kararı alınmaktadır.</a:t>
            </a:r>
          </a:p>
        </p:txBody>
      </p:sp>
      <p:sp>
        <p:nvSpPr>
          <p:cNvPr id="3" name="Slide Number Placeholder 2"/>
          <p:cNvSpPr>
            <a:spLocks noGrp="1"/>
          </p:cNvSpPr>
          <p:nvPr>
            <p:ph type="sldNum" sz="quarter" idx="12"/>
          </p:nvPr>
        </p:nvSpPr>
        <p:spPr/>
        <p:txBody>
          <a:bodyPr/>
          <a:lstStyle/>
          <a:p>
            <a:fld id="{626434E2-59E3-4E2F-8693-71A82F8AC97C}" type="slidenum">
              <a:rPr lang="tr-TR" smtClean="0"/>
              <a:t>17</a:t>
            </a:fld>
            <a:endParaRPr lang="tr-TR"/>
          </a:p>
        </p:txBody>
      </p:sp>
    </p:spTree>
    <p:extLst>
      <p:ext uri="{BB962C8B-B14F-4D97-AF65-F5344CB8AC3E}">
        <p14:creationId xmlns:p14="http://schemas.microsoft.com/office/powerpoint/2010/main" val="2859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18</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a:t>RP-SEÇK-012/REV.05/04.04.2022</a:t>
            </a:r>
          </a:p>
        </p:txBody>
      </p:sp>
      <p:sp>
        <p:nvSpPr>
          <p:cNvPr id="5" name="TextBox 4"/>
          <p:cNvSpPr txBox="1"/>
          <p:nvPr/>
        </p:nvSpPr>
        <p:spPr>
          <a:xfrm>
            <a:off x="365054" y="1043806"/>
            <a:ext cx="11403507" cy="3139321"/>
          </a:xfrm>
          <a:prstGeom prst="rect">
            <a:avLst/>
          </a:prstGeom>
          <a:noFill/>
        </p:spPr>
        <p:txBody>
          <a:bodyPr wrap="square" rtlCol="0">
            <a:spAutoFit/>
          </a:bodyPr>
          <a:lstStyle/>
          <a:p>
            <a:pPr algn="ctr"/>
            <a:r>
              <a:rPr lang="tr-TR" b="1" dirty="0"/>
              <a:t>ALT İŞ VEREN YÖNETİMİ</a:t>
            </a:r>
          </a:p>
          <a:p>
            <a:pPr algn="just"/>
            <a:endParaRPr lang="tr-TR" b="1" dirty="0"/>
          </a:p>
          <a:p>
            <a:pPr algn="just"/>
            <a:r>
              <a:rPr lang="tr-TR" dirty="0"/>
              <a:t>ASYAPORT adına Alt İşverenler tarafından yapılan işler 4857 sayılı İş Kanunu ve 6331 sayılı İş Sağlığı ve</a:t>
            </a:r>
          </a:p>
          <a:p>
            <a:pPr algn="just"/>
            <a:r>
              <a:rPr lang="tr-TR" dirty="0"/>
              <a:t>Güvenliği Kanunu kapsamında yürütülmekte ve yönetmeliklerle takip edilmektedir.</a:t>
            </a:r>
          </a:p>
          <a:p>
            <a:pPr algn="just"/>
            <a:endParaRPr lang="tr-TR" dirty="0"/>
          </a:p>
          <a:p>
            <a:pPr algn="just"/>
            <a:r>
              <a:rPr lang="tr-TR" dirty="0"/>
              <a:t>Dışarıdan geçici olarak gelen veya yapılacak işin bir kısmını taşere ederek çalışmış olduğumuz Alt İşverenler yukarıda bahsedilen kanun ve bu kanunlara bağlı yönetmeliklere uygun bir şekilde çalışmakta ve ASYAPORT İSG Ekibi tarafından kontrol altında tutulmaktadır. Ulusal ve uluslararası mevzuatlara bağlı olarak faaliyetlerin yürütülmesi sağlanır.</a:t>
            </a:r>
          </a:p>
          <a:p>
            <a:pPr algn="just"/>
            <a:endParaRPr lang="tr-TR" dirty="0"/>
          </a:p>
          <a:p>
            <a:pPr algn="just"/>
            <a:r>
              <a:rPr lang="tr-TR" dirty="0"/>
              <a:t>Alt İşveren olarak çalışacak firmanın personellerinden çalışmaya başlamadan önce mevzuatta belirtilmiş tüm belgeler istenir ve uygunluk kontrolleri yapılır.</a:t>
            </a:r>
          </a:p>
        </p:txBody>
      </p:sp>
      <p:sp>
        <p:nvSpPr>
          <p:cNvPr id="3" name="Slide Number Placeholder 2"/>
          <p:cNvSpPr>
            <a:spLocks noGrp="1"/>
          </p:cNvSpPr>
          <p:nvPr>
            <p:ph type="sldNum" sz="quarter" idx="12"/>
          </p:nvPr>
        </p:nvSpPr>
        <p:spPr/>
        <p:txBody>
          <a:bodyPr/>
          <a:lstStyle/>
          <a:p>
            <a:fld id="{626434E2-59E3-4E2F-8693-71A82F8AC97C}" type="slidenum">
              <a:rPr lang="tr-TR" smtClean="0"/>
              <a:t>18</a:t>
            </a:fld>
            <a:endParaRPr lang="tr-TR"/>
          </a:p>
        </p:txBody>
      </p:sp>
    </p:spTree>
    <p:extLst>
      <p:ext uri="{BB962C8B-B14F-4D97-AF65-F5344CB8AC3E}">
        <p14:creationId xmlns:p14="http://schemas.microsoft.com/office/powerpoint/2010/main" val="26186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19</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403507" cy="2862322"/>
          </a:xfrm>
          <a:prstGeom prst="rect">
            <a:avLst/>
          </a:prstGeom>
          <a:noFill/>
        </p:spPr>
        <p:txBody>
          <a:bodyPr wrap="square" rtlCol="0">
            <a:spAutoFit/>
          </a:bodyPr>
          <a:lstStyle/>
          <a:p>
            <a:pPr algn="just"/>
            <a:r>
              <a:rPr lang="tr-TR" b="1" dirty="0"/>
              <a:t>İNSAN KAYNAKLARI POLİTİKASI</a:t>
            </a:r>
          </a:p>
          <a:p>
            <a:pPr algn="just"/>
            <a:endParaRPr lang="tr-TR" b="1" dirty="0"/>
          </a:p>
          <a:p>
            <a:pPr algn="just"/>
            <a:r>
              <a:rPr lang="tr-TR" dirty="0"/>
              <a:t>ASYAPORT, İnsan Kaynakları Politikasını, yasalara, mevzuata, ülkemizin sosyal, kültürel ve ekonomik koşullarına ve insan haklarına saygı çerçevesinde tanımlamış ve yürütmektedir. ASYAPORT çalışanlarının sağlık ve güvenliğini ön planda tutar, tüm çalışanlarına kalite, iş güvenliği, çevre bilincinin yerleşmesi için eğitimler verir, işe alma, yükseltme ve ücretlendirme süreçlerinde tüm çalışanları arasında yasal mevzuatlar dahilinde fırsat eşitliği ortamını yaratır, insan haklarına, anayasal örgütlenme ve toplu sözleşme haklarına saygı gösterir. Adil davranır, dil, ırk, renk, cinsiyet, din, mezhep, siyasi düşünce, yaş, fiziksel engel ve benzeri nedenler ile ayrımcılık yapmaz. ASYAPORT çalışanlarından anket, öneri-talep kutuları ve benzeri yollarla görüşlerini alarak, yapılacak uygulamalara yön verir. ASYAPORT Sosyal Sorumluluk kapsamında uluslararası kabul görmüş yedi ilkeyi benimsemiş ve Sosyal Sorumluluk Politikasını yayınlamıştır.</a:t>
            </a:r>
          </a:p>
        </p:txBody>
      </p:sp>
      <p:sp>
        <p:nvSpPr>
          <p:cNvPr id="3" name="Slide Number Placeholder 2"/>
          <p:cNvSpPr>
            <a:spLocks noGrp="1"/>
          </p:cNvSpPr>
          <p:nvPr>
            <p:ph type="sldNum" sz="quarter" idx="12"/>
          </p:nvPr>
        </p:nvSpPr>
        <p:spPr/>
        <p:txBody>
          <a:bodyPr/>
          <a:lstStyle/>
          <a:p>
            <a:fld id="{626434E2-59E3-4E2F-8693-71A82F8AC97C}" type="slidenum">
              <a:rPr lang="tr-TR" smtClean="0"/>
              <a:t>19</a:t>
            </a:fld>
            <a:endParaRPr lang="tr-TR"/>
          </a:p>
        </p:txBody>
      </p:sp>
    </p:spTree>
    <p:extLst>
      <p:ext uri="{BB962C8B-B14F-4D97-AF65-F5344CB8AC3E}">
        <p14:creationId xmlns:p14="http://schemas.microsoft.com/office/powerpoint/2010/main" val="8510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graphicFrame>
        <p:nvGraphicFramePr>
          <p:cNvPr id="3" name="Table 2"/>
          <p:cNvGraphicFramePr>
            <a:graphicFrameLocks noGrp="1"/>
          </p:cNvGraphicFramePr>
          <p:nvPr>
            <p:extLst>
              <p:ext uri="{D42A27DB-BD31-4B8C-83A1-F6EECF244321}">
                <p14:modId xmlns:p14="http://schemas.microsoft.com/office/powerpoint/2010/main" val="3120274871"/>
              </p:ext>
            </p:extLst>
          </p:nvPr>
        </p:nvGraphicFramePr>
        <p:xfrm>
          <a:off x="365053" y="1476374"/>
          <a:ext cx="11403507" cy="3457578"/>
        </p:xfrm>
        <a:graphic>
          <a:graphicData uri="http://schemas.openxmlformats.org/drawingml/2006/table">
            <a:tbl>
              <a:tblPr firstRow="1" bandRow="1">
                <a:tableStyleId>{00A15C55-8517-42AA-B614-E9B94910E393}</a:tableStyleId>
              </a:tblPr>
              <a:tblGrid>
                <a:gridCol w="2745533">
                  <a:extLst>
                    <a:ext uri="{9D8B030D-6E8A-4147-A177-3AD203B41FA5}">
                      <a16:colId xmlns:a16="http://schemas.microsoft.com/office/drawing/2014/main" val="20000"/>
                    </a:ext>
                  </a:extLst>
                </a:gridCol>
                <a:gridCol w="8657974">
                  <a:extLst>
                    <a:ext uri="{9D8B030D-6E8A-4147-A177-3AD203B41FA5}">
                      <a16:colId xmlns:a16="http://schemas.microsoft.com/office/drawing/2014/main" val="20001"/>
                    </a:ext>
                  </a:extLst>
                </a:gridCol>
              </a:tblGrid>
              <a:tr h="576263">
                <a:tc gridSpan="2">
                  <a:txBody>
                    <a:bodyPr/>
                    <a:lstStyle/>
                    <a:p>
                      <a:pPr algn="ctr"/>
                      <a:r>
                        <a:rPr lang="tr-TR" sz="2800" dirty="0">
                          <a:solidFill>
                            <a:schemeClr val="tx1"/>
                          </a:solidFill>
                        </a:rPr>
                        <a:t>İŞLETME BİLGİLERİ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tc hMerge="1">
                  <a:txBody>
                    <a:bodyPr/>
                    <a:lstStyle/>
                    <a:p>
                      <a:endParaRPr lang="tr-TR" dirty="0"/>
                    </a:p>
                  </a:txBody>
                  <a:tcPr/>
                </a:tc>
                <a:extLst>
                  <a:ext uri="{0D108BD9-81ED-4DB2-BD59-A6C34878D82A}">
                    <a16:rowId xmlns:a16="http://schemas.microsoft.com/office/drawing/2014/main" val="10000"/>
                  </a:ext>
                </a:extLst>
              </a:tr>
              <a:tr h="576263">
                <a:tc>
                  <a:txBody>
                    <a:bodyPr/>
                    <a:lstStyle/>
                    <a:p>
                      <a:pPr algn="l"/>
                      <a:r>
                        <a:rPr lang="tr-TR" sz="2000" dirty="0"/>
                        <a:t>İŞLETME ADI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tc>
                  <a:txBody>
                    <a:bodyPr/>
                    <a:lstStyle/>
                    <a:p>
                      <a:pPr algn="l"/>
                      <a:r>
                        <a:rPr lang="tr-TR" sz="2000" dirty="0"/>
                        <a:t>ASYAPORT</a:t>
                      </a:r>
                      <a:r>
                        <a:rPr lang="tr-TR" sz="2000" baseline="0" dirty="0"/>
                        <a:t> LİMAN A.Ş.</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extLst>
                  <a:ext uri="{0D108BD9-81ED-4DB2-BD59-A6C34878D82A}">
                    <a16:rowId xmlns:a16="http://schemas.microsoft.com/office/drawing/2014/main" val="10001"/>
                  </a:ext>
                </a:extLst>
              </a:tr>
              <a:tr h="576263">
                <a:tc>
                  <a:txBody>
                    <a:bodyPr/>
                    <a:lstStyle/>
                    <a:p>
                      <a:pPr algn="l"/>
                      <a:r>
                        <a:rPr lang="tr-TR" sz="2000" dirty="0"/>
                        <a:t>Adres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tc>
                  <a:txBody>
                    <a:bodyPr/>
                    <a:lstStyle/>
                    <a:p>
                      <a:pPr algn="l"/>
                      <a:r>
                        <a:rPr lang="tr-TR" sz="2000" dirty="0"/>
                        <a:t>Barbaros Mahallesi Denizciler Sokak No:10 Süleymanpaşa/TEKİRDAĞ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extLst>
                  <a:ext uri="{0D108BD9-81ED-4DB2-BD59-A6C34878D82A}">
                    <a16:rowId xmlns:a16="http://schemas.microsoft.com/office/drawing/2014/main" val="10002"/>
                  </a:ext>
                </a:extLst>
              </a:tr>
              <a:tr h="576263">
                <a:tc>
                  <a:txBody>
                    <a:bodyPr/>
                    <a:lstStyle/>
                    <a:p>
                      <a:pPr algn="l"/>
                      <a:r>
                        <a:rPr lang="tr-TR" sz="2000" dirty="0"/>
                        <a:t>Telefon/Fax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tc>
                  <a:txBody>
                    <a:bodyPr/>
                    <a:lstStyle/>
                    <a:p>
                      <a:pPr algn="l"/>
                      <a:r>
                        <a:rPr lang="tr-TR" sz="2000" dirty="0"/>
                        <a:t>+90 282 273 27 92 (ASYA) /</a:t>
                      </a:r>
                      <a:r>
                        <a:rPr lang="tr-TR" sz="2000" baseline="0" dirty="0"/>
                        <a:t> +90 282 273 19 29</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extLst>
                  <a:ext uri="{0D108BD9-81ED-4DB2-BD59-A6C34878D82A}">
                    <a16:rowId xmlns:a16="http://schemas.microsoft.com/office/drawing/2014/main" val="10003"/>
                  </a:ext>
                </a:extLst>
              </a:tr>
              <a:tr h="576263">
                <a:tc>
                  <a:txBody>
                    <a:bodyPr/>
                    <a:lstStyle/>
                    <a:p>
                      <a:pPr algn="l"/>
                      <a:r>
                        <a:rPr lang="tr-TR" sz="2000" dirty="0"/>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tc>
                  <a:txBody>
                    <a:bodyPr/>
                    <a:lstStyle/>
                    <a:p>
                      <a:pPr algn="l"/>
                      <a:r>
                        <a:rPr lang="tr-TR" sz="2000" dirty="0">
                          <a:hlinkClick r:id="rId4"/>
                        </a:rPr>
                        <a:t>info@asyaport.com</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extLst>
                  <a:ext uri="{0D108BD9-81ED-4DB2-BD59-A6C34878D82A}">
                    <a16:rowId xmlns:a16="http://schemas.microsoft.com/office/drawing/2014/main" val="10004"/>
                  </a:ext>
                </a:extLst>
              </a:tr>
              <a:tr h="576263">
                <a:tc>
                  <a:txBody>
                    <a:bodyPr/>
                    <a:lstStyle/>
                    <a:p>
                      <a:pPr algn="l"/>
                      <a:r>
                        <a:rPr lang="tr-TR" sz="2000" dirty="0"/>
                        <a:t>Vergi adresi ve Numarası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tc>
                  <a:txBody>
                    <a:bodyPr/>
                    <a:lstStyle/>
                    <a:p>
                      <a:pPr algn="l"/>
                      <a:r>
                        <a:rPr lang="tr-TR" sz="2000" dirty="0"/>
                        <a:t>Üsküdar V.D.</a:t>
                      </a:r>
                      <a:r>
                        <a:rPr lang="tr-TR" sz="2000" baseline="0" dirty="0"/>
                        <a:t>  091 050 1866</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33"/>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626434E2-59E3-4E2F-8693-71A82F8AC97C}" type="slidenum">
              <a:rPr lang="tr-TR" smtClean="0"/>
              <a:t>2</a:t>
            </a:fld>
            <a:endParaRPr lang="tr-TR"/>
          </a:p>
        </p:txBody>
      </p:sp>
    </p:spTree>
    <p:extLst>
      <p:ext uri="{BB962C8B-B14F-4D97-AF65-F5344CB8AC3E}">
        <p14:creationId xmlns:p14="http://schemas.microsoft.com/office/powerpoint/2010/main" val="331832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20</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403507" cy="3693319"/>
          </a:xfrm>
          <a:prstGeom prst="rect">
            <a:avLst/>
          </a:prstGeom>
          <a:noFill/>
        </p:spPr>
        <p:txBody>
          <a:bodyPr wrap="square" rtlCol="0">
            <a:spAutoFit/>
          </a:bodyPr>
          <a:lstStyle/>
          <a:p>
            <a:pPr algn="just"/>
            <a:r>
              <a:rPr lang="tr-TR" b="1" dirty="0"/>
              <a:t>İNSAN KAYNAKLARI POLİTİKASI</a:t>
            </a:r>
          </a:p>
          <a:p>
            <a:pPr algn="just"/>
            <a:endParaRPr lang="tr-TR" b="1" dirty="0"/>
          </a:p>
          <a:p>
            <a:r>
              <a:rPr lang="tr-TR" b="1" dirty="0"/>
              <a:t>İşe Alma Uygulamaları:</a:t>
            </a:r>
            <a:endParaRPr lang="tr-TR" dirty="0"/>
          </a:p>
          <a:p>
            <a:r>
              <a:rPr lang="tr-TR" dirty="0"/>
              <a:t>İşe alımda eşit koşullardaki kişilere eşit fırsat sağlanması ilkesi benimsenmiş ve uygulamada her bir unvan için yazılı olarak belirlenen kriterlere uyulmaktadır; T.C. vatandaşı olmak, 18 yaşını doldurmuş olmak, erkeklerde askerlik görevini tamamlamış olmak, kamu haklarından yoksun bulunmamak, adli sicil kaydının bulunmaması, sağlık durumunun çalışacağı pozisyona uygun olması, işin niteliğine göre gerekli olan mesleki yeterlilik sertifikalarına sahip olmak ve yapılacak sınav ve/veya mülakatta başarılı olmak.</a:t>
            </a:r>
          </a:p>
          <a:p>
            <a:endParaRPr lang="tr-TR" dirty="0"/>
          </a:p>
          <a:p>
            <a:r>
              <a:rPr lang="tr-TR" b="1" dirty="0"/>
              <a:t>İş Başvurusu:</a:t>
            </a:r>
          </a:p>
          <a:p>
            <a:r>
              <a:rPr lang="tr-TR" dirty="0"/>
              <a:t>Açık pozisyonlar için iş başvuruları kurumsal internet sayfamızda ve çeşitli kariyer sitelerinde duyurulmakta, elden teslim ya da kurumsal internet sayfamız yolu ile iş başvuru havuzunda toplanarak değerlendirilmektedir. Şirketimizde gerçekleştirilecek başvuru kabulü, istihdama yönelik iş akışları İnsan Kaynakları bünyesinde yürütülmektedir.</a:t>
            </a:r>
          </a:p>
        </p:txBody>
      </p:sp>
      <p:sp>
        <p:nvSpPr>
          <p:cNvPr id="3" name="Slide Number Placeholder 2"/>
          <p:cNvSpPr>
            <a:spLocks noGrp="1"/>
          </p:cNvSpPr>
          <p:nvPr>
            <p:ph type="sldNum" sz="quarter" idx="12"/>
          </p:nvPr>
        </p:nvSpPr>
        <p:spPr/>
        <p:txBody>
          <a:bodyPr/>
          <a:lstStyle/>
          <a:p>
            <a:fld id="{626434E2-59E3-4E2F-8693-71A82F8AC97C}" type="slidenum">
              <a:rPr lang="tr-TR" smtClean="0"/>
              <a:t>20</a:t>
            </a:fld>
            <a:endParaRPr lang="tr-TR"/>
          </a:p>
        </p:txBody>
      </p:sp>
    </p:spTree>
    <p:extLst>
      <p:ext uri="{BB962C8B-B14F-4D97-AF65-F5344CB8AC3E}">
        <p14:creationId xmlns:p14="http://schemas.microsoft.com/office/powerpoint/2010/main" val="35201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21</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403507" cy="2585323"/>
          </a:xfrm>
          <a:prstGeom prst="rect">
            <a:avLst/>
          </a:prstGeom>
          <a:noFill/>
        </p:spPr>
        <p:txBody>
          <a:bodyPr wrap="square" rtlCol="0">
            <a:spAutoFit/>
          </a:bodyPr>
          <a:lstStyle/>
          <a:p>
            <a:pPr algn="just"/>
            <a:r>
              <a:rPr lang="tr-TR" b="1" dirty="0"/>
              <a:t>İNSAN KAYNAKLARI POLİTİKASI</a:t>
            </a:r>
          </a:p>
          <a:p>
            <a:pPr algn="just"/>
            <a:endParaRPr lang="tr-TR" b="1" dirty="0"/>
          </a:p>
          <a:p>
            <a:r>
              <a:rPr lang="tr-TR" b="1" dirty="0"/>
              <a:t>İş Güvencesi:</a:t>
            </a:r>
            <a:endParaRPr lang="tr-TR" dirty="0"/>
          </a:p>
          <a:p>
            <a:r>
              <a:rPr lang="tr-TR" dirty="0"/>
              <a:t>158 sayılı ILO (Uluslararası Çalışma Örgütü) Sözleşmesi ve 4857 sayılı İş Kanunu çerçevesinde 6 aydan fazla kıdemi olan çalışanlarımız iş güvencesi hükümlerinden yararlanır.</a:t>
            </a:r>
          </a:p>
          <a:p>
            <a:endParaRPr lang="tr-TR" dirty="0"/>
          </a:p>
          <a:p>
            <a:r>
              <a:rPr lang="tr-TR" b="1" dirty="0"/>
              <a:t>Ücret Politikası:</a:t>
            </a:r>
          </a:p>
          <a:p>
            <a:r>
              <a:rPr lang="tr-TR" dirty="0"/>
              <a:t>Çalışanlarımızın ücretleri, günün koşullarına göre belirlenen yıllık artış oranları ile ayarlanmaktadır. Ücretlerin yanı sıra, servis aracı sağlanması, öğle yemeği gibi sosyal yardımlar da uygulanmaktadır.</a:t>
            </a:r>
          </a:p>
        </p:txBody>
      </p:sp>
      <p:sp>
        <p:nvSpPr>
          <p:cNvPr id="3" name="Slide Number Placeholder 2"/>
          <p:cNvSpPr>
            <a:spLocks noGrp="1"/>
          </p:cNvSpPr>
          <p:nvPr>
            <p:ph type="sldNum" sz="quarter" idx="12"/>
          </p:nvPr>
        </p:nvSpPr>
        <p:spPr/>
        <p:txBody>
          <a:bodyPr/>
          <a:lstStyle/>
          <a:p>
            <a:fld id="{626434E2-59E3-4E2F-8693-71A82F8AC97C}" type="slidenum">
              <a:rPr lang="tr-TR" smtClean="0"/>
              <a:t>21</a:t>
            </a:fld>
            <a:endParaRPr lang="tr-TR"/>
          </a:p>
        </p:txBody>
      </p:sp>
    </p:spTree>
    <p:extLst>
      <p:ext uri="{BB962C8B-B14F-4D97-AF65-F5344CB8AC3E}">
        <p14:creationId xmlns:p14="http://schemas.microsoft.com/office/powerpoint/2010/main" val="18015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22</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403507" cy="3970318"/>
          </a:xfrm>
          <a:prstGeom prst="rect">
            <a:avLst/>
          </a:prstGeom>
          <a:noFill/>
        </p:spPr>
        <p:txBody>
          <a:bodyPr wrap="square" rtlCol="0">
            <a:spAutoFit/>
          </a:bodyPr>
          <a:lstStyle/>
          <a:p>
            <a:pPr algn="just"/>
            <a:r>
              <a:rPr lang="tr-TR" b="1" dirty="0"/>
              <a:t>İNSAN KAYNAKLARI POLİTİKASI</a:t>
            </a:r>
          </a:p>
          <a:p>
            <a:pPr algn="just"/>
            <a:endParaRPr lang="tr-TR" b="1" dirty="0"/>
          </a:p>
          <a:p>
            <a:pPr algn="just"/>
            <a:r>
              <a:rPr lang="tr-TR" b="1" dirty="0"/>
              <a:t>Eğitim:</a:t>
            </a:r>
            <a:endParaRPr lang="tr-TR" dirty="0"/>
          </a:p>
          <a:p>
            <a:pPr algn="just"/>
            <a:r>
              <a:rPr lang="tr-TR" dirty="0"/>
              <a:t>Çalışanlarımızın işinin niteliğinde meydana gelen her türlü gelişme ve değişmelerden geri kalmaması, görev tatmininin yükseltilmesi, iş ortamında daha başarılı olmalarının sağlanması için gereken bilgi, beceri, tutum ve davranışları kazandırmayı amaçlayan eğitim programlarını tespit etmek, uygulamak ve şirket yararına sonuçlarını değerlendirmek amacıyla eğitim planları yapılmaktadır. Mesleki ve kişisel gelişimlere yönelik eğitimler, kurum içi veya kurum dışı eğitimler olarak uygulanmakta ve bu eğitim programları için yurt içi ve uluslararası kaynaklardan faydalanılmaktadır. Çalışanlarımızın, işe başladıklarında verilen oryantasyon eğitim programı ve yıllık eğitim programlarının hazırlanmasında çalışanların yaptıkları işlerdeki yetkinliklerini geliştirmek ve ileride yapacakları görevlere hazırlayabilmek eğitim faaliyetlerimizin temel amacıdır. Bugünün gereksinimlerini gelecek nesillerin kaynaklarını azaltmayacak şekilde karşılamak için çalışanlarda sürdürebilirlik anlayışı oluşturmak, uzun vadede değer yaratmak için hedeflerinde çevresel ve sosyo- ekonomik boyutlarını da değerlendirerek belirleyecek bilinci yaygınlaştırmak, iş kazalarını önlemek, sağlık- emniyet-çevre performansını arttırmak amacıyla eğitimler sıklıkla planlanır, uygulanır ve sonuçları ölçülür.</a:t>
            </a:r>
          </a:p>
        </p:txBody>
      </p:sp>
      <p:sp>
        <p:nvSpPr>
          <p:cNvPr id="3" name="Slide Number Placeholder 2"/>
          <p:cNvSpPr>
            <a:spLocks noGrp="1"/>
          </p:cNvSpPr>
          <p:nvPr>
            <p:ph type="sldNum" sz="quarter" idx="12"/>
          </p:nvPr>
        </p:nvSpPr>
        <p:spPr/>
        <p:txBody>
          <a:bodyPr/>
          <a:lstStyle/>
          <a:p>
            <a:fld id="{626434E2-59E3-4E2F-8693-71A82F8AC97C}" type="slidenum">
              <a:rPr lang="tr-TR" smtClean="0"/>
              <a:t>22</a:t>
            </a:fld>
            <a:endParaRPr lang="tr-TR"/>
          </a:p>
        </p:txBody>
      </p:sp>
    </p:spTree>
    <p:extLst>
      <p:ext uri="{BB962C8B-B14F-4D97-AF65-F5344CB8AC3E}">
        <p14:creationId xmlns:p14="http://schemas.microsoft.com/office/powerpoint/2010/main" val="24622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23</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940294"/>
            <a:ext cx="11403507" cy="5632311"/>
          </a:xfrm>
          <a:prstGeom prst="rect">
            <a:avLst/>
          </a:prstGeom>
          <a:noFill/>
        </p:spPr>
        <p:txBody>
          <a:bodyPr wrap="square" rtlCol="0">
            <a:spAutoFit/>
          </a:bodyPr>
          <a:lstStyle/>
          <a:p>
            <a:pPr algn="just"/>
            <a:r>
              <a:rPr lang="tr-TR" b="1" dirty="0"/>
              <a:t>İNSAN KAYNAKLARI POLİTİKASI</a:t>
            </a:r>
          </a:p>
          <a:p>
            <a:pPr algn="just"/>
            <a:endParaRPr lang="tr-TR" b="1" dirty="0"/>
          </a:p>
          <a:p>
            <a:r>
              <a:rPr lang="tr-TR" b="1" dirty="0"/>
              <a:t>İş Ahlakı:</a:t>
            </a:r>
            <a:endParaRPr lang="tr-TR" dirty="0"/>
          </a:p>
          <a:p>
            <a:pPr algn="just"/>
            <a:r>
              <a:rPr lang="tr-TR" dirty="0"/>
              <a:t>Çalışanlar, müşteriler, tedarikçiler, hissedarlar ve tüm paydaşlar ile olan ilişkilerde doğruluk ve dürüstlük ile hareket edilir. Çalışanların, müşterilerin ve tedarikçilerin özel bilgilerinin korunmasına özen gösterilir, bu bilgilerin üçüncü şahıslar ile paylaşılmasına izin verilmez. Resmi kurumlar ile olan ilişkiler her zaman şeffaf ve açıktır. Resmi kurumlar tarafından talep edilen her türlü bilgi ve belge doğru, eksiksiz ve zamanında temin edilir. ASYAPORT çalışanları; tüm eylem ve işlemlerinde yasallık, adalet, eşitlik ve dürüstlük ilkeleri doğrultusunda hareket ederler, ayrıcalıklı, taraflı ve eşitlik ilkesine aykırı muamele ve uygulama yapamazlar, herhangi bir kişi veya zümrenin yararını veya zararını hedef alan bir davranışta bulunamazlar. Çıkar çatışmasında şahsi sorumluluğa sahiptirler; herhangi bir potansiyel ya da gerçek çıkar çatışması konusunda dikkatli davranır. Çıkar çatışmasından kaçınmak için gerekli adımları atar, çıkar çatışmasının farkına varır varmaz durumu üstlerine bildirir ve çıkar çatışması kapsamına giren menfaatlerden kendilerini uzak tutarlar. Tüm çalışanların hediye almaması, Asyaport çalışanına hediye verilmemesi ve görev sebebiyle çıkar sağlanmaması temel ilkedir. Müşteri, taşeron ve yüklenici firmalardan hediye istenmez ve imada bulunulmaz. Tüm çalışanlar Asyaport malları ve kaynaklarının kullanımında israf ve savurganlıktan kaçınır, mesai süresini, Asyaport mallarını, kaynaklarını, işgücünü ve imkanlarını kullanırken etkin, verimli ve tutumlu davranırlar. Görevlerini yerine getirirken yetkilerini aşan açıklama, taahhüt, vaat veya girişimlerde bulunamazlar, aldatıcı ve gerçek dışı beyanat veremezler. Kişisel çıkarlarını, şirket çıkarlarının önünde tutamazlar. Taciz ve şiddetle ilgili yasalara aykırı davranışlar hiçbir şartta kabul edilemez. Bu kapsamda Davranış Kodu Eğitimi verilerek çalışanların bu kurallara inanması ve ruhen uyum göstermesi beklenir. Kurallara uyumun takibi yapılır ve aykırılıklar tespit edilmesi halinde Disiplin Yönetmeliğine başvurulur.</a:t>
            </a:r>
          </a:p>
        </p:txBody>
      </p:sp>
      <p:sp>
        <p:nvSpPr>
          <p:cNvPr id="3" name="Slide Number Placeholder 2"/>
          <p:cNvSpPr>
            <a:spLocks noGrp="1"/>
          </p:cNvSpPr>
          <p:nvPr>
            <p:ph type="sldNum" sz="quarter" idx="12"/>
          </p:nvPr>
        </p:nvSpPr>
        <p:spPr/>
        <p:txBody>
          <a:bodyPr/>
          <a:lstStyle/>
          <a:p>
            <a:fld id="{626434E2-59E3-4E2F-8693-71A82F8AC97C}" type="slidenum">
              <a:rPr lang="tr-TR" smtClean="0"/>
              <a:t>23</a:t>
            </a:fld>
            <a:endParaRPr lang="tr-TR"/>
          </a:p>
        </p:txBody>
      </p:sp>
    </p:spTree>
    <p:extLst>
      <p:ext uri="{BB962C8B-B14F-4D97-AF65-F5344CB8AC3E}">
        <p14:creationId xmlns:p14="http://schemas.microsoft.com/office/powerpoint/2010/main" val="29282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24</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403507" cy="2308324"/>
          </a:xfrm>
          <a:prstGeom prst="rect">
            <a:avLst/>
          </a:prstGeom>
          <a:noFill/>
        </p:spPr>
        <p:txBody>
          <a:bodyPr wrap="square" rtlCol="0">
            <a:spAutoFit/>
          </a:bodyPr>
          <a:lstStyle/>
          <a:p>
            <a:r>
              <a:rPr lang="tr-TR" b="1" dirty="0"/>
              <a:t>TACİZ VE TACİZDEN KORUNMA</a:t>
            </a:r>
            <a:endParaRPr lang="tr-TR" dirty="0"/>
          </a:p>
          <a:p>
            <a:pPr algn="just"/>
            <a:endParaRPr lang="tr-TR" b="1" dirty="0"/>
          </a:p>
          <a:p>
            <a:pPr algn="just"/>
            <a:r>
              <a:rPr lang="tr-TR" dirty="0"/>
              <a:t>Dünya Bankası’nın bir kuruluşu olan IFC (Uluslararası Finans Kurumu), Asyaport’un Cinsiyete Dayalı Şiddet ve Tacizi Önlemeye Yönelik “ Taciz Önleme Politikası”nı ve Kadına Fırsat  Eşitliği Eylem Planına ilişkin çalışmalarını en iyi uygulamalar arasında bularak web sitesinde yayınladı. Dünya Bankası’nın gelişmekte olan ülkelerdeki özel sektöre odaklanan en büyük küresel kalkınma kurumu olan IFC, Asyaport’un uygulamalarında yer alan “Taciz Önleme Politikası ve Fırsat Eşitliği Eylem Planı”nı inceledi. IFC’nin Çevre, Sosyal ve Yönetişim Önerileri ve Çözümleri Departmanı tarafından oluşturulan çalışmada şirketin, Çevresel ve Sosyal Eylem Planı çalışmalarının ve daha fazlasının uygulandığı vurgulandı.</a:t>
            </a:r>
          </a:p>
        </p:txBody>
      </p:sp>
      <p:sp>
        <p:nvSpPr>
          <p:cNvPr id="3" name="Slide Number Placeholder 2"/>
          <p:cNvSpPr>
            <a:spLocks noGrp="1"/>
          </p:cNvSpPr>
          <p:nvPr>
            <p:ph type="sldNum" sz="quarter" idx="12"/>
          </p:nvPr>
        </p:nvSpPr>
        <p:spPr/>
        <p:txBody>
          <a:bodyPr/>
          <a:lstStyle/>
          <a:p>
            <a:fld id="{626434E2-59E3-4E2F-8693-71A82F8AC97C}" type="slidenum">
              <a:rPr lang="tr-TR" smtClean="0"/>
              <a:t>24</a:t>
            </a:fld>
            <a:endParaRPr lang="tr-TR"/>
          </a:p>
        </p:txBody>
      </p:sp>
    </p:spTree>
    <p:extLst>
      <p:ext uri="{BB962C8B-B14F-4D97-AF65-F5344CB8AC3E}">
        <p14:creationId xmlns:p14="http://schemas.microsoft.com/office/powerpoint/2010/main" val="194363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25</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94246" y="667548"/>
            <a:ext cx="11403507"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SOSYAL SORUMLULUK FAALİYETLERİ</a:t>
            </a:r>
          </a:p>
          <a:p>
            <a:endParaRPr lang="tr-TR" dirty="0"/>
          </a:p>
        </p:txBody>
      </p:sp>
      <p:sp>
        <p:nvSpPr>
          <p:cNvPr id="3" name="Slide Number Placeholder 2"/>
          <p:cNvSpPr>
            <a:spLocks noGrp="1"/>
          </p:cNvSpPr>
          <p:nvPr>
            <p:ph type="sldNum" sz="quarter" idx="12"/>
          </p:nvPr>
        </p:nvSpPr>
        <p:spPr/>
        <p:txBody>
          <a:bodyPr/>
          <a:lstStyle/>
          <a:p>
            <a:fld id="{626434E2-59E3-4E2F-8693-71A82F8AC97C}" type="slidenum">
              <a:rPr lang="tr-TR" smtClean="0"/>
              <a:t>25</a:t>
            </a:fld>
            <a:endParaRPr lang="tr-TR"/>
          </a:p>
        </p:txBody>
      </p:sp>
      <p:pic>
        <p:nvPicPr>
          <p:cNvPr id="7" name="Resim 6">
            <a:extLst>
              <a:ext uri="{FF2B5EF4-FFF2-40B4-BE49-F238E27FC236}">
                <a16:creationId xmlns:a16="http://schemas.microsoft.com/office/drawing/2014/main" id="{7AFD2362-20DF-B9B9-4E13-39DBCCFD52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654" y="1346854"/>
            <a:ext cx="5668010" cy="4015740"/>
          </a:xfrm>
          <a:prstGeom prst="rect">
            <a:avLst/>
          </a:prstGeom>
          <a:noFill/>
          <a:ln>
            <a:noFill/>
          </a:ln>
        </p:spPr>
      </p:pic>
      <p:sp>
        <p:nvSpPr>
          <p:cNvPr id="4" name="Dikdörtgen 3">
            <a:extLst>
              <a:ext uri="{FF2B5EF4-FFF2-40B4-BE49-F238E27FC236}">
                <a16:creationId xmlns:a16="http://schemas.microsoft.com/office/drawing/2014/main" id="{358DB4B3-A85A-B0A3-9F4C-57412CA49B79}"/>
              </a:ext>
            </a:extLst>
          </p:cNvPr>
          <p:cNvSpPr/>
          <p:nvPr/>
        </p:nvSpPr>
        <p:spPr>
          <a:xfrm>
            <a:off x="758654" y="5383698"/>
            <a:ext cx="5668010" cy="521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500" dirty="0">
                <a:latin typeface="Times New Roman" panose="02020603050405020304" pitchFamily="18" charset="0"/>
                <a:cs typeface="Times New Roman" panose="02020603050405020304" pitchFamily="18" charset="0"/>
              </a:rPr>
              <a:t>Çevre Günü etkinliği gerçekleştirildi</a:t>
            </a:r>
            <a:r>
              <a:rPr lang="tr-TR" dirty="0"/>
              <a:t>.</a:t>
            </a:r>
          </a:p>
        </p:txBody>
      </p:sp>
      <p:pic>
        <p:nvPicPr>
          <p:cNvPr id="6" name="Resim 5">
            <a:extLst>
              <a:ext uri="{FF2B5EF4-FFF2-40B4-BE49-F238E27FC236}">
                <a16:creationId xmlns:a16="http://schemas.microsoft.com/office/drawing/2014/main" id="{E1859332-B733-1C1A-6144-CB8973A49D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4823" y="1346855"/>
            <a:ext cx="4468796" cy="4015740"/>
          </a:xfrm>
          <a:prstGeom prst="rect">
            <a:avLst/>
          </a:prstGeom>
          <a:noFill/>
          <a:ln>
            <a:noFill/>
          </a:ln>
        </p:spPr>
      </p:pic>
      <p:sp>
        <p:nvSpPr>
          <p:cNvPr id="8" name="Dikdörtgen 7">
            <a:extLst>
              <a:ext uri="{FF2B5EF4-FFF2-40B4-BE49-F238E27FC236}">
                <a16:creationId xmlns:a16="http://schemas.microsoft.com/office/drawing/2014/main" id="{DD12CA26-4273-F925-C327-3F7B24D064FE}"/>
              </a:ext>
            </a:extLst>
          </p:cNvPr>
          <p:cNvSpPr/>
          <p:nvPr/>
        </p:nvSpPr>
        <p:spPr>
          <a:xfrm>
            <a:off x="6734823" y="5459767"/>
            <a:ext cx="4468796" cy="445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Namık Kemal Üniversitesi’nde kariyer günlerinde liman tanıtımı gerçekleştirildi.</a:t>
            </a:r>
          </a:p>
        </p:txBody>
      </p:sp>
    </p:spTree>
    <p:extLst>
      <p:ext uri="{BB962C8B-B14F-4D97-AF65-F5344CB8AC3E}">
        <p14:creationId xmlns:p14="http://schemas.microsoft.com/office/powerpoint/2010/main" val="22586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26</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543836"/>
            <a:ext cx="11403507" cy="923330"/>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SOSYAL SORUMLULUK FAALİYETLERİ</a:t>
            </a:r>
            <a:endParaRPr lang="tr-TR" dirty="0">
              <a:latin typeface="Times New Roman" panose="02020603050405020304" pitchFamily="18" charset="0"/>
              <a:cs typeface="Times New Roman" panose="02020603050405020304" pitchFamily="18" charset="0"/>
            </a:endParaRPr>
          </a:p>
          <a:p>
            <a:pPr algn="just"/>
            <a:endParaRPr lang="tr-TR" b="1" dirty="0"/>
          </a:p>
          <a:p>
            <a:pPr algn="just"/>
            <a:endParaRPr lang="tr-TR"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626434E2-59E3-4E2F-8693-71A82F8AC97C}" type="slidenum">
              <a:rPr lang="tr-TR" smtClean="0"/>
              <a:t>26</a:t>
            </a:fld>
            <a:endParaRPr lang="tr-TR"/>
          </a:p>
        </p:txBody>
      </p:sp>
      <p:pic>
        <p:nvPicPr>
          <p:cNvPr id="7" name="Resim 6" descr="metin, yer, iç mekan içeren bir resim&#10;&#10;Açıklama otomatik olarak oluşturuldu">
            <a:extLst>
              <a:ext uri="{FF2B5EF4-FFF2-40B4-BE49-F238E27FC236}">
                <a16:creationId xmlns:a16="http://schemas.microsoft.com/office/drawing/2014/main" id="{B2185B88-A4E7-1BA0-94F0-141C9E119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161" y="1151644"/>
            <a:ext cx="5131293" cy="3545810"/>
          </a:xfrm>
          <a:prstGeom prst="rect">
            <a:avLst/>
          </a:prstGeom>
        </p:spPr>
      </p:pic>
      <p:pic>
        <p:nvPicPr>
          <p:cNvPr id="9" name="Resim 8" descr="iç mekan, duvar, yer içeren bir resim&#10;&#10;Açıklama otomatik olarak oluşturuldu">
            <a:extLst>
              <a:ext uri="{FF2B5EF4-FFF2-40B4-BE49-F238E27FC236}">
                <a16:creationId xmlns:a16="http://schemas.microsoft.com/office/drawing/2014/main" id="{9C98129E-ACC3-8230-E821-F1BBDED1F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489" y="1151644"/>
            <a:ext cx="5223804" cy="3545810"/>
          </a:xfrm>
          <a:prstGeom prst="rect">
            <a:avLst/>
          </a:prstGeom>
        </p:spPr>
      </p:pic>
      <p:sp>
        <p:nvSpPr>
          <p:cNvPr id="6" name="Dikdörtgen 5">
            <a:extLst>
              <a:ext uri="{FF2B5EF4-FFF2-40B4-BE49-F238E27FC236}">
                <a16:creationId xmlns:a16="http://schemas.microsoft.com/office/drawing/2014/main" id="{5A75864E-38A4-AD00-99A4-24CA2C593990}"/>
              </a:ext>
            </a:extLst>
          </p:cNvPr>
          <p:cNvSpPr/>
          <p:nvPr/>
        </p:nvSpPr>
        <p:spPr>
          <a:xfrm>
            <a:off x="625489" y="4954612"/>
            <a:ext cx="10444965" cy="1233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sz="1400" b="0" i="0" dirty="0" err="1">
                <a:solidFill>
                  <a:srgbClr val="2E3234"/>
                </a:solidFill>
                <a:effectLst/>
                <a:latin typeface="Times New Roman" panose="02020603050405020304" pitchFamily="18" charset="0"/>
                <a:cs typeface="Times New Roman" panose="02020603050405020304" pitchFamily="18" charset="0"/>
              </a:rPr>
              <a:t>ZİÇEV’de</a:t>
            </a:r>
            <a:r>
              <a:rPr lang="tr-TR" sz="1400" b="0" i="0" dirty="0">
                <a:solidFill>
                  <a:srgbClr val="2E3234"/>
                </a:solidFill>
                <a:effectLst/>
                <a:latin typeface="Times New Roman" panose="02020603050405020304" pitchFamily="18" charset="0"/>
                <a:cs typeface="Times New Roman" panose="02020603050405020304" pitchFamily="18" charset="0"/>
              </a:rPr>
              <a:t> özel eğitim gören özel gereksinimli bireylerin eğitimlerinde son derece etkili Duyu- Motor-Hareket ve Algı Eğitimi olan “Duyu Bütünleme Eğitiminde” kullanılmak üzere, özel tasarlanmış eğitim materyallerine ihtiyaç duyulmaktaydı. Bu ihtiyacın giderilmesi için Asyaport yetkilileri ile iletişime geçildi ve özel tasarlanmış materyaller özel çocuklara hediye edildi.</a:t>
            </a:r>
          </a:p>
        </p:txBody>
      </p:sp>
    </p:spTree>
    <p:extLst>
      <p:ext uri="{BB962C8B-B14F-4D97-AF65-F5344CB8AC3E}">
        <p14:creationId xmlns:p14="http://schemas.microsoft.com/office/powerpoint/2010/main" val="11712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A421E1-5DBB-5A61-267A-A40B24BA07CD}"/>
              </a:ext>
            </a:extLst>
          </p:cNvPr>
          <p:cNvSpPr>
            <a:spLocks noGrp="1"/>
          </p:cNvSpPr>
          <p:nvPr>
            <p:ph type="title"/>
          </p:nvPr>
        </p:nvSpPr>
        <p:spPr>
          <a:xfrm>
            <a:off x="838200" y="365125"/>
            <a:ext cx="10515600" cy="717951"/>
          </a:xfrm>
        </p:spPr>
        <p:txBody>
          <a:bodyPr>
            <a:normAutofit/>
          </a:bodyPr>
          <a:lstStyle/>
          <a:p>
            <a:pPr algn="ct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SOSYAL SORUMLULUK FAALİYETLERİ</a:t>
            </a:r>
            <a:endParaRPr lang="tr-TR" sz="1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7BDC688F-C481-D7A7-9965-161793FC2EC2}"/>
              </a:ext>
            </a:extLst>
          </p:cNvPr>
          <p:cNvSpPr>
            <a:spLocks noGrp="1"/>
          </p:cNvSpPr>
          <p:nvPr>
            <p:ph idx="1"/>
          </p:nvPr>
        </p:nvSpPr>
        <p:spPr>
          <a:xfrm>
            <a:off x="749423" y="1150922"/>
            <a:ext cx="10515600" cy="3703938"/>
          </a:xfrm>
        </p:spPr>
        <p:txBody>
          <a:bodyPr>
            <a:normAutofit/>
          </a:bodyPr>
          <a:lstStyle/>
          <a:p>
            <a:endParaRPr lang="tr-TR" sz="1800" dirty="0">
              <a:latin typeface="Times New Roman" panose="02020603050405020304" pitchFamily="18" charset="0"/>
              <a:cs typeface="Times New Roman" panose="02020603050405020304" pitchFamily="18" charset="0"/>
            </a:endParaRPr>
          </a:p>
        </p:txBody>
      </p:sp>
      <p:sp>
        <p:nvSpPr>
          <p:cNvPr id="4" name="Alt Bilgi Yer Tutucusu 3">
            <a:extLst>
              <a:ext uri="{FF2B5EF4-FFF2-40B4-BE49-F238E27FC236}">
                <a16:creationId xmlns:a16="http://schemas.microsoft.com/office/drawing/2014/main" id="{30439090-8B37-3B1C-C8D8-A2C1DBB3EF39}"/>
              </a:ext>
            </a:extLst>
          </p:cNvPr>
          <p:cNvSpPr>
            <a:spLocks noGrp="1"/>
          </p:cNvSpPr>
          <p:nvPr>
            <p:ph type="ftr" sz="quarter" idx="11"/>
          </p:nvPr>
        </p:nvSpPr>
        <p:spPr/>
        <p:txBody>
          <a:bodyPr/>
          <a:lstStyle/>
          <a:p>
            <a:r>
              <a:rPr lang="tr-TR" dirty="0"/>
              <a:t>RP-SEÇK-012/REV.06/28.02.2023</a:t>
            </a:r>
          </a:p>
        </p:txBody>
      </p:sp>
      <p:sp>
        <p:nvSpPr>
          <p:cNvPr id="5" name="Slayt Numarası Yer Tutucusu 4">
            <a:extLst>
              <a:ext uri="{FF2B5EF4-FFF2-40B4-BE49-F238E27FC236}">
                <a16:creationId xmlns:a16="http://schemas.microsoft.com/office/drawing/2014/main" id="{658A9A70-B068-E281-F58D-5177A324C78E}"/>
              </a:ext>
            </a:extLst>
          </p:cNvPr>
          <p:cNvSpPr>
            <a:spLocks noGrp="1"/>
          </p:cNvSpPr>
          <p:nvPr>
            <p:ph type="sldNum" sz="quarter" idx="12"/>
          </p:nvPr>
        </p:nvSpPr>
        <p:spPr/>
        <p:txBody>
          <a:bodyPr/>
          <a:lstStyle/>
          <a:p>
            <a:fld id="{626434E2-59E3-4E2F-8693-71A82F8AC97C}" type="slidenum">
              <a:rPr lang="tr-TR" smtClean="0"/>
              <a:t>27</a:t>
            </a:fld>
            <a:endParaRPr lang="tr-TR"/>
          </a:p>
        </p:txBody>
      </p:sp>
      <p:pic>
        <p:nvPicPr>
          <p:cNvPr id="7" name="Resim 6" descr="metin, kişi, merdiven içeren bir resim&#10;&#10;Açıklama otomatik olarak oluşturuldu">
            <a:extLst>
              <a:ext uri="{FF2B5EF4-FFF2-40B4-BE49-F238E27FC236}">
                <a16:creationId xmlns:a16="http://schemas.microsoft.com/office/drawing/2014/main" id="{8C511BC0-CF96-6C6D-57ED-8B45D7BDF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23" y="1150922"/>
            <a:ext cx="5555907" cy="3703938"/>
          </a:xfrm>
          <a:prstGeom prst="rect">
            <a:avLst/>
          </a:prstGeom>
        </p:spPr>
      </p:pic>
      <p:pic>
        <p:nvPicPr>
          <p:cNvPr id="9" name="Resim 8">
            <a:extLst>
              <a:ext uri="{FF2B5EF4-FFF2-40B4-BE49-F238E27FC236}">
                <a16:creationId xmlns:a16="http://schemas.microsoft.com/office/drawing/2014/main" id="{954BD408-EC0C-4BD8-E90C-559C4FBC5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156" y="1150922"/>
            <a:ext cx="4726041" cy="3703938"/>
          </a:xfrm>
          <a:prstGeom prst="rect">
            <a:avLst/>
          </a:prstGeom>
        </p:spPr>
      </p:pic>
      <p:sp>
        <p:nvSpPr>
          <p:cNvPr id="8" name="Dikdörtgen 7">
            <a:extLst>
              <a:ext uri="{FF2B5EF4-FFF2-40B4-BE49-F238E27FC236}">
                <a16:creationId xmlns:a16="http://schemas.microsoft.com/office/drawing/2014/main" id="{C849A179-07EB-FC1E-9850-BBF2A800DDD9}"/>
              </a:ext>
            </a:extLst>
          </p:cNvPr>
          <p:cNvSpPr/>
          <p:nvPr/>
        </p:nvSpPr>
        <p:spPr>
          <a:xfrm>
            <a:off x="838200" y="5255581"/>
            <a:ext cx="10426823" cy="3651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Kitaplarımız öğrencilerle buluşuyor kampanyası yapıldı.</a:t>
            </a:r>
          </a:p>
        </p:txBody>
      </p:sp>
      <p:pic>
        <p:nvPicPr>
          <p:cNvPr id="10" name="Picture 19">
            <a:extLst>
              <a:ext uri="{FF2B5EF4-FFF2-40B4-BE49-F238E27FC236}">
                <a16:creationId xmlns:a16="http://schemas.microsoft.com/office/drawing/2014/main" id="{913F3628-930E-BB3A-23FF-CB838D1EE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Tree>
    <p:extLst>
      <p:ext uri="{BB962C8B-B14F-4D97-AF65-F5344CB8AC3E}">
        <p14:creationId xmlns:p14="http://schemas.microsoft.com/office/powerpoint/2010/main" val="232646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66B739-80C0-1046-7B48-6C7D89D42412}"/>
              </a:ext>
            </a:extLst>
          </p:cNvPr>
          <p:cNvSpPr>
            <a:spLocks noGrp="1"/>
          </p:cNvSpPr>
          <p:nvPr>
            <p:ph type="title"/>
          </p:nvPr>
        </p:nvSpPr>
        <p:spPr>
          <a:xfrm>
            <a:off x="838200" y="365125"/>
            <a:ext cx="10515600" cy="709073"/>
          </a:xfrm>
        </p:spPr>
        <p:txBody>
          <a:bodyPr>
            <a:normAutofit/>
          </a:bodyPr>
          <a:lstStyle/>
          <a:p>
            <a:pPr algn="ctr"/>
            <a:r>
              <a:rPr lang="tr-TR" sz="1800" b="1" dirty="0">
                <a:latin typeface="Times New Roman" panose="02020603050405020304" pitchFamily="18" charset="0"/>
                <a:cs typeface="Times New Roman" panose="02020603050405020304" pitchFamily="18" charset="0"/>
              </a:rPr>
              <a:t>SOSYAL SORUMLULUK FAALİYETLERİ</a:t>
            </a:r>
            <a:br>
              <a:rPr lang="tr-TR" dirty="0"/>
            </a:br>
            <a:endParaRPr lang="tr-TR" sz="1300" dirty="0"/>
          </a:p>
        </p:txBody>
      </p:sp>
      <p:pic>
        <p:nvPicPr>
          <p:cNvPr id="7" name="İçerik Yer Tutucusu 6" descr="metin, kamyon içeren bir resim&#10;&#10;Açıklama otomatik olarak oluşturuldu">
            <a:extLst>
              <a:ext uri="{FF2B5EF4-FFF2-40B4-BE49-F238E27FC236}">
                <a16:creationId xmlns:a16="http://schemas.microsoft.com/office/drawing/2014/main" id="{7232E989-9A44-6D1B-2BE0-9620FC6D463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220" y="972034"/>
            <a:ext cx="5557409" cy="3551170"/>
          </a:xfrm>
        </p:spPr>
      </p:pic>
      <p:sp>
        <p:nvSpPr>
          <p:cNvPr id="4" name="Alt Bilgi Yer Tutucusu 3">
            <a:extLst>
              <a:ext uri="{FF2B5EF4-FFF2-40B4-BE49-F238E27FC236}">
                <a16:creationId xmlns:a16="http://schemas.microsoft.com/office/drawing/2014/main" id="{5783251D-B596-0730-30B8-FE426061B634}"/>
              </a:ext>
            </a:extLst>
          </p:cNvPr>
          <p:cNvSpPr>
            <a:spLocks noGrp="1"/>
          </p:cNvSpPr>
          <p:nvPr>
            <p:ph type="ftr" sz="quarter" idx="11"/>
          </p:nvPr>
        </p:nvSpPr>
        <p:spPr/>
        <p:txBody>
          <a:bodyPr/>
          <a:lstStyle/>
          <a:p>
            <a:r>
              <a:rPr lang="tr-TR" dirty="0"/>
              <a:t>RP-SEÇK-012/REV.06/28.02.2023</a:t>
            </a:r>
          </a:p>
        </p:txBody>
      </p:sp>
      <p:sp>
        <p:nvSpPr>
          <p:cNvPr id="5" name="Slayt Numarası Yer Tutucusu 4">
            <a:extLst>
              <a:ext uri="{FF2B5EF4-FFF2-40B4-BE49-F238E27FC236}">
                <a16:creationId xmlns:a16="http://schemas.microsoft.com/office/drawing/2014/main" id="{8E606289-FB61-ECA3-ADE2-4BC71ED4D533}"/>
              </a:ext>
            </a:extLst>
          </p:cNvPr>
          <p:cNvSpPr>
            <a:spLocks noGrp="1"/>
          </p:cNvSpPr>
          <p:nvPr>
            <p:ph type="sldNum" sz="quarter" idx="12"/>
          </p:nvPr>
        </p:nvSpPr>
        <p:spPr/>
        <p:txBody>
          <a:bodyPr/>
          <a:lstStyle/>
          <a:p>
            <a:fld id="{626434E2-59E3-4E2F-8693-71A82F8AC97C}" type="slidenum">
              <a:rPr lang="tr-TR" smtClean="0"/>
              <a:t>28</a:t>
            </a:fld>
            <a:endParaRPr lang="tr-TR"/>
          </a:p>
        </p:txBody>
      </p:sp>
      <p:sp>
        <p:nvSpPr>
          <p:cNvPr id="3" name="Dikdörtgen 2">
            <a:extLst>
              <a:ext uri="{FF2B5EF4-FFF2-40B4-BE49-F238E27FC236}">
                <a16:creationId xmlns:a16="http://schemas.microsoft.com/office/drawing/2014/main" id="{7161BFBD-F1C6-7760-EF24-D02C7178D951}"/>
              </a:ext>
            </a:extLst>
          </p:cNvPr>
          <p:cNvSpPr/>
          <p:nvPr/>
        </p:nvSpPr>
        <p:spPr>
          <a:xfrm>
            <a:off x="909222" y="4764988"/>
            <a:ext cx="5473824" cy="5438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err="1"/>
              <a:t>Kızılaya</a:t>
            </a:r>
            <a:r>
              <a:rPr lang="tr-TR" dirty="0"/>
              <a:t> kan bağışı yapıldı.</a:t>
            </a:r>
          </a:p>
        </p:txBody>
      </p:sp>
      <p:pic>
        <p:nvPicPr>
          <p:cNvPr id="8" name="Resim 7" descr="tavan, kişi, iç mekan, yer içeren bir resim&#10;&#10;Açıklama otomatik olarak oluşturuldu">
            <a:extLst>
              <a:ext uri="{FF2B5EF4-FFF2-40B4-BE49-F238E27FC236}">
                <a16:creationId xmlns:a16="http://schemas.microsoft.com/office/drawing/2014/main" id="{2F4E1D9F-6E8C-4AD9-4F6C-43674CF7D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649" y="972034"/>
            <a:ext cx="4956837" cy="3551170"/>
          </a:xfrm>
          <a:prstGeom prst="rect">
            <a:avLst/>
          </a:prstGeom>
        </p:spPr>
      </p:pic>
      <p:sp>
        <p:nvSpPr>
          <p:cNvPr id="10" name="Dikdörtgen 9">
            <a:extLst>
              <a:ext uri="{FF2B5EF4-FFF2-40B4-BE49-F238E27FC236}">
                <a16:creationId xmlns:a16="http://schemas.microsoft.com/office/drawing/2014/main" id="{5A9E0E87-C15D-3D5F-43FC-F78A0B296707}"/>
              </a:ext>
            </a:extLst>
          </p:cNvPr>
          <p:cNvSpPr/>
          <p:nvPr/>
        </p:nvSpPr>
        <p:spPr>
          <a:xfrm>
            <a:off x="6693763" y="4764988"/>
            <a:ext cx="4864963" cy="5438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İlkokul öğrencilerine kent ve denizcilik hakkında resim yarışması yapıldı.</a:t>
            </a:r>
          </a:p>
        </p:txBody>
      </p:sp>
      <p:pic>
        <p:nvPicPr>
          <p:cNvPr id="11" name="Picture 19">
            <a:extLst>
              <a:ext uri="{FF2B5EF4-FFF2-40B4-BE49-F238E27FC236}">
                <a16:creationId xmlns:a16="http://schemas.microsoft.com/office/drawing/2014/main" id="{192F071B-5085-0D73-80F0-834EE5242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Tree>
    <p:extLst>
      <p:ext uri="{BB962C8B-B14F-4D97-AF65-F5344CB8AC3E}">
        <p14:creationId xmlns:p14="http://schemas.microsoft.com/office/powerpoint/2010/main" val="374261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ships in the water&#10;&#10;Description automatically generated with low confidence">
            <a:extLst>
              <a:ext uri="{FF2B5EF4-FFF2-40B4-BE49-F238E27FC236}">
                <a16:creationId xmlns:a16="http://schemas.microsoft.com/office/drawing/2014/main" id="{40A389BA-41CA-4EBA-9849-A603FE8594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2" name="Footer Placeholder 1"/>
          <p:cNvSpPr>
            <a:spLocks noGrp="1"/>
          </p:cNvSpPr>
          <p:nvPr>
            <p:ph type="ftr" sz="quarter" idx="11"/>
          </p:nvPr>
        </p:nvSpPr>
        <p:spPr/>
        <p:txBody>
          <a:bodyPr/>
          <a:lstStyle/>
          <a:p>
            <a:r>
              <a:rPr lang="tr-TR" dirty="0"/>
              <a:t>RP-SEÇK-012/REV.06/28.02.2023</a:t>
            </a:r>
          </a:p>
        </p:txBody>
      </p:sp>
      <p:sp>
        <p:nvSpPr>
          <p:cNvPr id="3" name="Rectangle 2"/>
          <p:cNvSpPr/>
          <p:nvPr/>
        </p:nvSpPr>
        <p:spPr>
          <a:xfrm>
            <a:off x="1138687" y="-1245997"/>
            <a:ext cx="10532853" cy="1021433"/>
          </a:xfrm>
          <a:prstGeom prst="rect">
            <a:avLst/>
          </a:prstGeom>
        </p:spPr>
        <p:txBody>
          <a:bodyPr wrap="square">
            <a:spAutoFit/>
          </a:bodyPr>
          <a:lstStyle/>
          <a:p>
            <a:pPr>
              <a:spcBef>
                <a:spcPts val="50"/>
              </a:spcBef>
              <a:spcAft>
                <a:spcPts val="0"/>
              </a:spcAft>
            </a:pPr>
            <a:r>
              <a:rPr lang="tr-TR" sz="800" b="1" dirty="0">
                <a:latin typeface="Trebuchet MS" panose="020B0603020202020204" pitchFamily="34" charset="0"/>
                <a:ea typeface="Arial" panose="020B0604020202020204" pitchFamily="34" charset="0"/>
              </a:rPr>
              <a:t> </a:t>
            </a:r>
            <a:endParaRPr lang="tr-TR" sz="1200" dirty="0">
              <a:latin typeface="Arial" panose="020B0604020202020204" pitchFamily="34" charset="0"/>
              <a:ea typeface="Arial" panose="020B0604020202020204" pitchFamily="34" charset="0"/>
            </a:endParaRPr>
          </a:p>
          <a:p>
            <a:pPr marL="3382010" marR="3585845" indent="1104900">
              <a:lnSpc>
                <a:spcPct val="97000"/>
              </a:lnSpc>
              <a:spcAft>
                <a:spcPts val="0"/>
              </a:spcAft>
            </a:pPr>
            <a:r>
              <a:rPr lang="tr-TR" spc="-35" dirty="0">
                <a:solidFill>
                  <a:srgbClr val="FFFFFF"/>
                </a:solidFill>
                <a:latin typeface="Carlito"/>
                <a:ea typeface="Arial" panose="020B0604020202020204" pitchFamily="34" charset="0"/>
              </a:rPr>
              <a:t>ASYAPORT </a:t>
            </a:r>
            <a:r>
              <a:rPr lang="tr-TR" dirty="0">
                <a:solidFill>
                  <a:srgbClr val="FFFFFF"/>
                </a:solidFill>
                <a:latin typeface="Carlito"/>
                <a:ea typeface="Arial" panose="020B0604020202020204" pitchFamily="34" charset="0"/>
              </a:rPr>
              <a:t>2021 </a:t>
            </a:r>
            <a:r>
              <a:rPr lang="tr-TR" spc="-40" dirty="0">
                <a:solidFill>
                  <a:srgbClr val="FFFFFF"/>
                </a:solidFill>
                <a:latin typeface="Carlito"/>
                <a:ea typeface="Arial" panose="020B0604020202020204" pitchFamily="34" charset="0"/>
              </a:rPr>
              <a:t>SOSYAL </a:t>
            </a:r>
            <a:r>
              <a:rPr lang="tr-TR" spc="-15" dirty="0">
                <a:solidFill>
                  <a:srgbClr val="FFFFFF"/>
                </a:solidFill>
                <a:latin typeface="Carlito"/>
                <a:ea typeface="Arial" panose="020B0604020202020204" pitchFamily="34" charset="0"/>
              </a:rPr>
              <a:t>SORUMLULUK</a:t>
            </a:r>
            <a:r>
              <a:rPr lang="tr-TR" spc="45" dirty="0">
                <a:solidFill>
                  <a:srgbClr val="FFFFFF"/>
                </a:solidFill>
                <a:latin typeface="Carlito"/>
                <a:ea typeface="Arial" panose="020B0604020202020204" pitchFamily="34" charset="0"/>
              </a:rPr>
              <a:t> </a:t>
            </a:r>
            <a:r>
              <a:rPr lang="tr-TR" dirty="0">
                <a:solidFill>
                  <a:srgbClr val="FFFFFF"/>
                </a:solidFill>
                <a:latin typeface="Carlito"/>
                <a:ea typeface="Arial" panose="020B0604020202020204" pitchFamily="34" charset="0"/>
              </a:rPr>
              <a:t>RAPORU</a:t>
            </a:r>
            <a:endParaRPr lang="tr-TR" sz="900" dirty="0">
              <a:effectLst/>
              <a:latin typeface="Arial" panose="020B0604020202020204" pitchFamily="34" charset="0"/>
              <a:ea typeface="Arial" panose="020B0604020202020204" pitchFamily="34" charset="0"/>
            </a:endParaRPr>
          </a:p>
        </p:txBody>
      </p:sp>
      <p:sp>
        <p:nvSpPr>
          <p:cNvPr id="4" name="TextBox 3"/>
          <p:cNvSpPr txBox="1"/>
          <p:nvPr/>
        </p:nvSpPr>
        <p:spPr>
          <a:xfrm>
            <a:off x="1881995" y="278933"/>
            <a:ext cx="7857227" cy="1231106"/>
          </a:xfrm>
          <a:prstGeom prst="rect">
            <a:avLst/>
          </a:prstGeom>
          <a:noFill/>
        </p:spPr>
        <p:txBody>
          <a:bodyPr wrap="square" rtlCol="0">
            <a:spAutoFit/>
          </a:bodyPr>
          <a:lstStyle/>
          <a:p>
            <a:pPr algn="ctr"/>
            <a:r>
              <a:rPr lang="tr-TR" sz="2800" b="1" dirty="0"/>
              <a:t>ASYAPORT SOSYAL SORUMLULUK RAPORU</a:t>
            </a:r>
          </a:p>
          <a:p>
            <a:pPr algn="ctr"/>
            <a:r>
              <a:rPr lang="tr-TR" sz="2800" b="1" dirty="0"/>
              <a:t>2022</a:t>
            </a:r>
          </a:p>
          <a:p>
            <a:endParaRPr lang="tr-TR" dirty="0"/>
          </a:p>
        </p:txBody>
      </p:sp>
      <p:sp>
        <p:nvSpPr>
          <p:cNvPr id="6" name="Slide Number Placeholder 5"/>
          <p:cNvSpPr>
            <a:spLocks noGrp="1"/>
          </p:cNvSpPr>
          <p:nvPr>
            <p:ph type="sldNum" sz="quarter" idx="12"/>
          </p:nvPr>
        </p:nvSpPr>
        <p:spPr/>
        <p:txBody>
          <a:bodyPr/>
          <a:lstStyle/>
          <a:p>
            <a:fld id="{626434E2-59E3-4E2F-8693-71A82F8AC97C}" type="slidenum">
              <a:rPr lang="tr-TR" smtClean="0"/>
              <a:t>29</a:t>
            </a:fld>
            <a:endParaRPr lang="tr-TR"/>
          </a:p>
        </p:txBody>
      </p:sp>
    </p:spTree>
    <p:extLst>
      <p:ext uri="{BB962C8B-B14F-4D97-AF65-F5344CB8AC3E}">
        <p14:creationId xmlns:p14="http://schemas.microsoft.com/office/powerpoint/2010/main" val="371338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3</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4" name="TextBox 3"/>
          <p:cNvSpPr txBox="1"/>
          <p:nvPr/>
        </p:nvSpPr>
        <p:spPr>
          <a:xfrm>
            <a:off x="1644127" y="1256162"/>
            <a:ext cx="7703389" cy="400110"/>
          </a:xfrm>
          <a:prstGeom prst="rect">
            <a:avLst/>
          </a:prstGeom>
          <a:noFill/>
        </p:spPr>
        <p:txBody>
          <a:bodyPr wrap="square" rtlCol="0">
            <a:spAutoFit/>
          </a:bodyPr>
          <a:lstStyle/>
          <a:p>
            <a:pPr algn="ctr"/>
            <a:r>
              <a:rPr lang="tr-TR" sz="2000" b="1" dirty="0"/>
              <a:t>GENEL BİLGİLER</a:t>
            </a:r>
          </a:p>
        </p:txBody>
      </p:sp>
      <p:sp>
        <p:nvSpPr>
          <p:cNvPr id="5" name="TextBox 4"/>
          <p:cNvSpPr txBox="1"/>
          <p:nvPr/>
        </p:nvSpPr>
        <p:spPr>
          <a:xfrm>
            <a:off x="776377" y="1656272"/>
            <a:ext cx="9998015" cy="2215991"/>
          </a:xfrm>
          <a:prstGeom prst="rect">
            <a:avLst/>
          </a:prstGeom>
          <a:noFill/>
        </p:spPr>
        <p:txBody>
          <a:bodyPr wrap="square" rtlCol="0">
            <a:spAutoFit/>
          </a:bodyPr>
          <a:lstStyle/>
          <a:p>
            <a:r>
              <a:rPr lang="tr-TR" sz="2000" dirty="0"/>
              <a:t> </a:t>
            </a:r>
          </a:p>
          <a:p>
            <a:r>
              <a:rPr lang="tr-TR" sz="2000" dirty="0"/>
              <a:t>Tekirdağ Barbaros'ta 300.000 metrekare alana kurulu, Türkiye'nin ilk transit konteyner limanı (Hubport) olan ASYAPORT; 18 metre su derinliğine, toplam 2.010 metre rıhtım uzunluğuna ve yıllık 2,5 milyon TEU elleçleme kapasitesine sahiptir. Bu verilerle dünya ölçeğinde bir liman olan ASYAPORT, otomasyon sistemli yüksek teknolojili rıhtım vinçleriyle dünyanın en büyük konteyner gemilerinin yükünü boşaltacak şekilde tasarlanmıştır.</a:t>
            </a:r>
          </a:p>
          <a:p>
            <a:endParaRPr lang="tr-TR" dirty="0"/>
          </a:p>
        </p:txBody>
      </p:sp>
      <p:sp>
        <p:nvSpPr>
          <p:cNvPr id="6" name="Slide Number Placeholder 5"/>
          <p:cNvSpPr>
            <a:spLocks noGrp="1"/>
          </p:cNvSpPr>
          <p:nvPr>
            <p:ph type="sldNum" sz="quarter" idx="12"/>
          </p:nvPr>
        </p:nvSpPr>
        <p:spPr/>
        <p:txBody>
          <a:bodyPr/>
          <a:lstStyle/>
          <a:p>
            <a:fld id="{626434E2-59E3-4E2F-8693-71A82F8AC97C}" type="slidenum">
              <a:rPr lang="tr-TR" smtClean="0"/>
              <a:t>3</a:t>
            </a:fld>
            <a:endParaRPr lang="tr-TR"/>
          </a:p>
        </p:txBody>
      </p:sp>
    </p:spTree>
    <p:extLst>
      <p:ext uri="{BB962C8B-B14F-4D97-AF65-F5344CB8AC3E}">
        <p14:creationId xmlns:p14="http://schemas.microsoft.com/office/powerpoint/2010/main" val="349085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watercraft&#10;&#10;Description automatically generated">
            <a:extLst>
              <a:ext uri="{FF2B5EF4-FFF2-40B4-BE49-F238E27FC236}">
                <a16:creationId xmlns:a16="http://schemas.microsoft.com/office/drawing/2014/main" id="{6F9D6B1D-F329-4FEB-8D17-BE3B89C155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9" r="-143"/>
          <a:stretch/>
        </p:blipFill>
        <p:spPr>
          <a:xfrm>
            <a:off x="5960854" y="1656272"/>
            <a:ext cx="5899854" cy="3325748"/>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4</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155282" y="1656272"/>
            <a:ext cx="5739491" cy="3754874"/>
          </a:xfrm>
          <a:prstGeom prst="rect">
            <a:avLst/>
          </a:prstGeom>
          <a:noFill/>
        </p:spPr>
        <p:txBody>
          <a:bodyPr wrap="square" rtlCol="0">
            <a:spAutoFit/>
          </a:bodyPr>
          <a:lstStyle/>
          <a:p>
            <a:pPr algn="ctr"/>
            <a:r>
              <a:rPr lang="tr-TR" sz="2000" b="1" dirty="0"/>
              <a:t>Ekipman Bilgileri</a:t>
            </a:r>
          </a:p>
          <a:p>
            <a:endParaRPr lang="tr-TR" sz="2000" b="1" dirty="0"/>
          </a:p>
          <a:p>
            <a:pPr marL="342900" indent="-342900">
              <a:buFont typeface="Arial" panose="020B0604020202020204" pitchFamily="34" charset="0"/>
              <a:buChar char="•"/>
            </a:pPr>
            <a:r>
              <a:rPr lang="tr-TR" sz="2000" dirty="0"/>
              <a:t>11 adet Rıhtım Vinci </a:t>
            </a:r>
            <a:r>
              <a:rPr lang="tr-TR" sz="2000" b="1" dirty="0"/>
              <a:t>(STS)</a:t>
            </a:r>
          </a:p>
          <a:p>
            <a:pPr marL="342900" indent="-342900">
              <a:buFont typeface="Arial" panose="020B0604020202020204" pitchFamily="34" charset="0"/>
              <a:buChar char="•"/>
            </a:pPr>
            <a:r>
              <a:rPr lang="tr-TR" sz="2000" dirty="0"/>
              <a:t>30 adet Lastik Tekelerkli İstifleme Vinci </a:t>
            </a:r>
            <a:r>
              <a:rPr lang="tr-TR" sz="2000" b="1" dirty="0"/>
              <a:t>(RTG)</a:t>
            </a:r>
          </a:p>
          <a:p>
            <a:pPr marL="342900" indent="-342900">
              <a:buFont typeface="Arial" panose="020B0604020202020204" pitchFamily="34" charset="0"/>
              <a:buChar char="•"/>
            </a:pPr>
            <a:r>
              <a:rPr lang="tr-TR" sz="2000" dirty="0"/>
              <a:t>75 adet Terminal Çekici </a:t>
            </a:r>
            <a:r>
              <a:rPr lang="tr-TR" sz="2000" b="1" dirty="0"/>
              <a:t>(TT)</a:t>
            </a:r>
          </a:p>
          <a:p>
            <a:pPr marL="342900" indent="-342900">
              <a:buFont typeface="Arial" panose="020B0604020202020204" pitchFamily="34" charset="0"/>
              <a:buChar char="•"/>
            </a:pPr>
            <a:r>
              <a:rPr lang="tr-TR" sz="2000" dirty="0"/>
              <a:t>4 adet Dolu Konteyner Elleçleme Makinesi </a:t>
            </a:r>
            <a:r>
              <a:rPr lang="tr-TR" sz="2000" b="1" dirty="0"/>
              <a:t>(RST)</a:t>
            </a:r>
          </a:p>
          <a:p>
            <a:pPr marL="342900" indent="-342900">
              <a:buFont typeface="Arial" panose="020B0604020202020204" pitchFamily="34" charset="0"/>
              <a:buChar char="•"/>
            </a:pPr>
            <a:r>
              <a:rPr lang="tr-TR" sz="2000" dirty="0"/>
              <a:t>5 adet Boş Konteyner Elleçleme Makinesi </a:t>
            </a:r>
            <a:r>
              <a:rPr lang="tr-TR" sz="2000" b="1" dirty="0"/>
              <a:t>(ECH)</a:t>
            </a:r>
          </a:p>
          <a:p>
            <a:pPr marL="342900" indent="-342900">
              <a:buFont typeface="Arial" panose="020B0604020202020204" pitchFamily="34" charset="0"/>
              <a:buChar char="•"/>
            </a:pPr>
            <a:r>
              <a:rPr lang="tr-TR" sz="2000" dirty="0"/>
              <a:t>4 adet Elektrikli Gemi Vinci </a:t>
            </a:r>
            <a:r>
              <a:rPr lang="tr-TR" sz="2000" b="1" dirty="0"/>
              <a:t>(SCR)</a:t>
            </a:r>
          </a:p>
          <a:p>
            <a:pPr marL="342900" indent="-342900">
              <a:buFont typeface="Arial" panose="020B0604020202020204" pitchFamily="34" charset="0"/>
              <a:buChar char="•"/>
            </a:pPr>
            <a:r>
              <a:rPr lang="tr-TR" sz="2000" dirty="0"/>
              <a:t>2022 Aylık ortalama uğrak yapan gemi sayısı: </a:t>
            </a:r>
            <a:r>
              <a:rPr lang="tr-TR" sz="2000" b="1" dirty="0"/>
              <a:t>90</a:t>
            </a:r>
          </a:p>
          <a:p>
            <a:pPr marL="342900" indent="-342900">
              <a:buFont typeface="Arial" panose="020B0604020202020204" pitchFamily="34" charset="0"/>
              <a:buChar char="•"/>
            </a:pPr>
            <a:endParaRPr lang="tr-TR" sz="2000" b="1" dirty="0"/>
          </a:p>
          <a:p>
            <a:endParaRPr lang="tr-TR" sz="2000" dirty="0"/>
          </a:p>
          <a:p>
            <a:endParaRPr lang="tr-TR" dirty="0"/>
          </a:p>
        </p:txBody>
      </p:sp>
      <p:sp>
        <p:nvSpPr>
          <p:cNvPr id="3" name="Slide Number Placeholder 2"/>
          <p:cNvSpPr>
            <a:spLocks noGrp="1"/>
          </p:cNvSpPr>
          <p:nvPr>
            <p:ph type="sldNum" sz="quarter" idx="12"/>
          </p:nvPr>
        </p:nvSpPr>
        <p:spPr/>
        <p:txBody>
          <a:bodyPr/>
          <a:lstStyle/>
          <a:p>
            <a:fld id="{626434E2-59E3-4E2F-8693-71A82F8AC97C}" type="slidenum">
              <a:rPr lang="tr-TR" smtClean="0"/>
              <a:t>4</a:t>
            </a:fld>
            <a:endParaRPr lang="tr-TR"/>
          </a:p>
        </p:txBody>
      </p:sp>
    </p:spTree>
    <p:extLst>
      <p:ext uri="{BB962C8B-B14F-4D97-AF65-F5344CB8AC3E}">
        <p14:creationId xmlns:p14="http://schemas.microsoft.com/office/powerpoint/2010/main" val="162949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5</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5" name="TextBox 4"/>
          <p:cNvSpPr txBox="1"/>
          <p:nvPr/>
        </p:nvSpPr>
        <p:spPr>
          <a:xfrm>
            <a:off x="365054" y="1043806"/>
            <a:ext cx="11237474" cy="3908762"/>
          </a:xfrm>
          <a:prstGeom prst="rect">
            <a:avLst/>
          </a:prstGeom>
          <a:noFill/>
        </p:spPr>
        <p:txBody>
          <a:bodyPr wrap="square" rtlCol="0">
            <a:spAutoFit/>
          </a:bodyPr>
          <a:lstStyle/>
          <a:p>
            <a:pPr algn="just"/>
            <a:endParaRPr lang="tr-TR" b="1" dirty="0"/>
          </a:p>
          <a:p>
            <a:pPr algn="just"/>
            <a:r>
              <a:rPr lang="tr-TR" b="1" dirty="0"/>
              <a:t>Sosyal sorumluluk </a:t>
            </a:r>
            <a:r>
              <a:rPr lang="tr-TR" dirty="0"/>
              <a:t>yaşam kalitesi amacına ulaşmak için kendi </a:t>
            </a:r>
            <a:r>
              <a:rPr lang="tr-TR" dirty="0" err="1"/>
              <a:t>çalışanlarıyla,onların</a:t>
            </a:r>
            <a:r>
              <a:rPr lang="tr-TR" dirty="0"/>
              <a:t> aileleriyle, bütün toplumla birlikte ekonomik, sosyal, kültürel ve çevresel gelişmeye destek vermektir.</a:t>
            </a:r>
          </a:p>
          <a:p>
            <a:pPr algn="just"/>
            <a:endParaRPr lang="tr-TR" dirty="0"/>
          </a:p>
          <a:p>
            <a:pPr algn="ctr"/>
            <a:r>
              <a:rPr lang="tr-TR" b="1" dirty="0"/>
              <a:t>SOSYAL SORUMLULUK  İLKELERİ</a:t>
            </a:r>
            <a:endParaRPr lang="tr-TR" dirty="0"/>
          </a:p>
          <a:p>
            <a:pPr marL="285750" indent="-285750" algn="just">
              <a:buFont typeface="Wingdings" panose="05000000000000000000" pitchFamily="2" charset="2"/>
              <a:buChar char="v"/>
            </a:pPr>
            <a:endParaRPr lang="tr-TR" dirty="0"/>
          </a:p>
          <a:p>
            <a:pPr marL="285750" indent="-285750">
              <a:buFont typeface="Wingdings" panose="05000000000000000000" pitchFamily="2" charset="2"/>
              <a:buChar char="v"/>
            </a:pPr>
            <a:r>
              <a:rPr lang="tr-TR" dirty="0"/>
              <a:t>Disiplinler arası uygulama,</a:t>
            </a:r>
          </a:p>
          <a:p>
            <a:pPr marL="285750" indent="-285750">
              <a:buFont typeface="Wingdings" panose="05000000000000000000" pitchFamily="2" charset="2"/>
              <a:buChar char="v"/>
            </a:pPr>
            <a:r>
              <a:rPr lang="tr-TR" dirty="0"/>
              <a:t>Liderlik,</a:t>
            </a:r>
          </a:p>
          <a:p>
            <a:pPr marL="285750" indent="-285750">
              <a:buFont typeface="Wingdings" panose="05000000000000000000" pitchFamily="2" charset="2"/>
              <a:buChar char="v"/>
            </a:pPr>
            <a:r>
              <a:rPr lang="tr-TR" dirty="0"/>
              <a:t>Paydaş yaklaşımı,</a:t>
            </a:r>
          </a:p>
          <a:p>
            <a:pPr marL="285750" indent="-285750">
              <a:buFont typeface="Wingdings" panose="05000000000000000000" pitchFamily="2" charset="2"/>
              <a:buChar char="v"/>
            </a:pPr>
            <a:r>
              <a:rPr lang="tr-TR" dirty="0"/>
              <a:t>Gönüllülük esası,</a:t>
            </a:r>
          </a:p>
          <a:p>
            <a:pPr marL="285750" indent="-285750">
              <a:buFont typeface="Wingdings" panose="05000000000000000000" pitchFamily="2" charset="2"/>
              <a:buChar char="v"/>
            </a:pPr>
            <a:r>
              <a:rPr lang="tr-TR" dirty="0"/>
              <a:t>Katkı sağlama,</a:t>
            </a:r>
          </a:p>
          <a:p>
            <a:pPr marL="285750" indent="-285750">
              <a:buFont typeface="Wingdings" panose="05000000000000000000" pitchFamily="2" charset="2"/>
              <a:buChar char="v"/>
            </a:pPr>
            <a:r>
              <a:rPr lang="tr-TR" dirty="0"/>
              <a:t>Verimlilik,</a:t>
            </a:r>
          </a:p>
          <a:p>
            <a:pPr marL="285750" indent="-285750">
              <a:buFont typeface="Wingdings" panose="05000000000000000000" pitchFamily="2" charset="2"/>
              <a:buChar char="v"/>
            </a:pPr>
            <a:r>
              <a:rPr lang="tr-TR" dirty="0"/>
              <a:t>Sürekli iyileştirme.</a:t>
            </a:r>
          </a:p>
          <a:p>
            <a:endParaRPr lang="tr-TR" sz="1400" dirty="0"/>
          </a:p>
        </p:txBody>
      </p:sp>
      <p:sp>
        <p:nvSpPr>
          <p:cNvPr id="3" name="Slide Number Placeholder 2"/>
          <p:cNvSpPr>
            <a:spLocks noGrp="1"/>
          </p:cNvSpPr>
          <p:nvPr>
            <p:ph type="sldNum" sz="quarter" idx="12"/>
          </p:nvPr>
        </p:nvSpPr>
        <p:spPr/>
        <p:txBody>
          <a:bodyPr/>
          <a:lstStyle/>
          <a:p>
            <a:fld id="{626434E2-59E3-4E2F-8693-71A82F8AC97C}" type="slidenum">
              <a:rPr lang="tr-TR" smtClean="0"/>
              <a:t>5</a:t>
            </a:fld>
            <a:endParaRPr lang="tr-TR"/>
          </a:p>
        </p:txBody>
      </p:sp>
    </p:spTree>
    <p:extLst>
      <p:ext uri="{BB962C8B-B14F-4D97-AF65-F5344CB8AC3E}">
        <p14:creationId xmlns:p14="http://schemas.microsoft.com/office/powerpoint/2010/main" val="8862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6</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5" name="TextBox 4"/>
          <p:cNvSpPr txBox="1"/>
          <p:nvPr/>
        </p:nvSpPr>
        <p:spPr>
          <a:xfrm>
            <a:off x="365054" y="1043806"/>
            <a:ext cx="11237474" cy="2246769"/>
          </a:xfrm>
          <a:prstGeom prst="rect">
            <a:avLst/>
          </a:prstGeom>
          <a:noFill/>
        </p:spPr>
        <p:txBody>
          <a:bodyPr wrap="square" rtlCol="0">
            <a:spAutoFit/>
          </a:bodyPr>
          <a:lstStyle/>
          <a:p>
            <a:pPr algn="ctr"/>
            <a:r>
              <a:rPr lang="tr-TR" b="1" dirty="0"/>
              <a:t>SOSYAL SORUMLULUK TAAHHÜDÜMÜZ</a:t>
            </a:r>
          </a:p>
          <a:p>
            <a:pPr algn="ctr"/>
            <a:endParaRPr lang="tr-TR" dirty="0"/>
          </a:p>
          <a:p>
            <a:pPr algn="just"/>
            <a:r>
              <a:rPr lang="tr-TR" dirty="0"/>
              <a:t>Kurumsal faaliyetleri için temel teşkil eden ve aynı zamanda paydaşları ile işbirliğini belirlemek adına “Sosyal Sorumluluk Politikası”nı belirleyerek Sosyal Sorumluluk İlkelerine bağlı olacağını taahhüt etmiştir.</a:t>
            </a:r>
          </a:p>
          <a:p>
            <a:pPr algn="just"/>
            <a:endParaRPr lang="tr-TR" dirty="0"/>
          </a:p>
          <a:p>
            <a:pPr algn="just"/>
            <a:r>
              <a:rPr lang="tr-TR" dirty="0"/>
              <a:t>ASYAPORT bu taahhüdü ile aktif olarak sosyal çevrenin şekillenmesine yardım etmek isteyerek; eğitim, bilim, sağlık, çevre koruma projeleri, sosyal ilişkiler ve spora destek vermektedir.</a:t>
            </a:r>
          </a:p>
          <a:p>
            <a:endParaRPr lang="tr-TR" sz="1400" dirty="0"/>
          </a:p>
        </p:txBody>
      </p:sp>
      <p:sp>
        <p:nvSpPr>
          <p:cNvPr id="4" name="Slide Number Placeholder 3"/>
          <p:cNvSpPr>
            <a:spLocks noGrp="1"/>
          </p:cNvSpPr>
          <p:nvPr>
            <p:ph type="sldNum" sz="quarter" idx="12"/>
          </p:nvPr>
        </p:nvSpPr>
        <p:spPr/>
        <p:txBody>
          <a:bodyPr/>
          <a:lstStyle/>
          <a:p>
            <a:fld id="{626434E2-59E3-4E2F-8693-71A82F8AC97C}" type="slidenum">
              <a:rPr lang="tr-TR" smtClean="0"/>
              <a:t>6</a:t>
            </a:fld>
            <a:endParaRPr lang="tr-TR"/>
          </a:p>
        </p:txBody>
      </p:sp>
      <p:pic>
        <p:nvPicPr>
          <p:cNvPr id="9" name="Resim 8">
            <a:extLst>
              <a:ext uri="{FF2B5EF4-FFF2-40B4-BE49-F238E27FC236}">
                <a16:creationId xmlns:a16="http://schemas.microsoft.com/office/drawing/2014/main" id="{D9D6E2B5-43E0-2734-74A6-58D1F8298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641" y="3202872"/>
            <a:ext cx="5566299" cy="2934463"/>
          </a:xfrm>
          <a:prstGeom prst="rect">
            <a:avLst/>
          </a:prstGeom>
        </p:spPr>
      </p:pic>
    </p:spTree>
    <p:extLst>
      <p:ext uri="{BB962C8B-B14F-4D97-AF65-F5344CB8AC3E}">
        <p14:creationId xmlns:p14="http://schemas.microsoft.com/office/powerpoint/2010/main" val="10723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7</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5" name="TextBox 4"/>
          <p:cNvSpPr txBox="1"/>
          <p:nvPr/>
        </p:nvSpPr>
        <p:spPr>
          <a:xfrm>
            <a:off x="365054" y="1043806"/>
            <a:ext cx="11237474" cy="1477328"/>
          </a:xfrm>
          <a:prstGeom prst="rect">
            <a:avLst/>
          </a:prstGeom>
          <a:noFill/>
        </p:spPr>
        <p:txBody>
          <a:bodyPr wrap="square" rtlCol="0">
            <a:spAutoFit/>
          </a:bodyPr>
          <a:lstStyle/>
          <a:p>
            <a:pPr algn="ctr"/>
            <a:r>
              <a:rPr lang="tr-TR" b="1" dirty="0"/>
              <a:t>SÜRDÜRÜLEBİLİRLİK</a:t>
            </a:r>
          </a:p>
          <a:p>
            <a:pPr algn="just"/>
            <a:endParaRPr lang="tr-TR" dirty="0"/>
          </a:p>
          <a:p>
            <a:pPr algn="just"/>
            <a:r>
              <a:rPr lang="tr-TR" dirty="0"/>
              <a:t>ASYAPORT; stratejik düşünce, yenilikçi teknoloji, dikkatli yatırım, kararlar ve sürekli iyileştirmeye dayalı iş stratejileri ile, kendi ihtiyaçlarını karşılayabilecek sürdürülebilir bir liman olmayı hedeflemektedir. Bu hedefler doğrultusunda yenilenebilir enerji kaynaklarına yatırımlarını hız kesmeden devam ettirmektedir.</a:t>
            </a:r>
          </a:p>
        </p:txBody>
      </p:sp>
      <p:sp>
        <p:nvSpPr>
          <p:cNvPr id="4" name="Slide Number Placeholder 3"/>
          <p:cNvSpPr>
            <a:spLocks noGrp="1"/>
          </p:cNvSpPr>
          <p:nvPr>
            <p:ph type="sldNum" sz="quarter" idx="12"/>
          </p:nvPr>
        </p:nvSpPr>
        <p:spPr/>
        <p:txBody>
          <a:bodyPr/>
          <a:lstStyle/>
          <a:p>
            <a:fld id="{626434E2-59E3-4E2F-8693-71A82F8AC97C}" type="slidenum">
              <a:rPr lang="tr-TR" smtClean="0"/>
              <a:t>7</a:t>
            </a:fld>
            <a:endParaRPr lang="tr-TR"/>
          </a:p>
        </p:txBody>
      </p:sp>
      <p:pic>
        <p:nvPicPr>
          <p:cNvPr id="3" name="Picture 2"/>
          <p:cNvPicPr>
            <a:picLocks noChangeAspect="1"/>
          </p:cNvPicPr>
          <p:nvPr/>
        </p:nvPicPr>
        <p:blipFill>
          <a:blip r:embed="rId4"/>
          <a:stretch>
            <a:fillRect/>
          </a:stretch>
        </p:blipFill>
        <p:spPr>
          <a:xfrm>
            <a:off x="365054" y="2592887"/>
            <a:ext cx="5234645" cy="3367966"/>
          </a:xfrm>
          <a:prstGeom prst="rect">
            <a:avLst/>
          </a:prstGeom>
        </p:spPr>
      </p:pic>
      <p:pic>
        <p:nvPicPr>
          <p:cNvPr id="1026" name="Picture 1">
            <a:extLst>
              <a:ext uri="{FF2B5EF4-FFF2-40B4-BE49-F238E27FC236}">
                <a16:creationId xmlns:a16="http://schemas.microsoft.com/office/drawing/2014/main" id="{8BE0310B-92C7-551A-7791-69EC884BE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057" y="2592886"/>
            <a:ext cx="5234645" cy="33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6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8</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p:txBody>
      </p:sp>
      <p:sp>
        <p:nvSpPr>
          <p:cNvPr id="5" name="TextBox 4"/>
          <p:cNvSpPr txBox="1"/>
          <p:nvPr/>
        </p:nvSpPr>
        <p:spPr>
          <a:xfrm>
            <a:off x="365054" y="1043806"/>
            <a:ext cx="11237474" cy="4185761"/>
          </a:xfrm>
          <a:prstGeom prst="rect">
            <a:avLst/>
          </a:prstGeom>
          <a:noFill/>
        </p:spPr>
        <p:txBody>
          <a:bodyPr wrap="square" rtlCol="0">
            <a:spAutoFit/>
          </a:bodyPr>
          <a:lstStyle/>
          <a:p>
            <a:pPr algn="just"/>
            <a:r>
              <a:rPr lang="tr-TR" b="1" dirty="0"/>
              <a:t>SOSYAL SORUMLULUK YÖNETİM SİSTEMİ POLİTİKASI</a:t>
            </a:r>
          </a:p>
          <a:p>
            <a:pPr algn="just"/>
            <a:endParaRPr lang="tr-TR" b="1" dirty="0"/>
          </a:p>
          <a:p>
            <a:pPr algn="just"/>
            <a:r>
              <a:rPr lang="tr-TR" b="1" u="sng" dirty="0"/>
              <a:t>Çalışanlarımıza Karşı Sorumluluklarımız:</a:t>
            </a:r>
            <a:endParaRPr lang="tr-TR" u="sng" dirty="0"/>
          </a:p>
          <a:p>
            <a:pPr algn="just"/>
            <a:r>
              <a:rPr lang="tr-TR" dirty="0"/>
              <a:t>Çalışma yaşı yasaların belirlediği şekilde, çocuk işçi çalıştırılmasına müsaade edilmez ve desteklenmez. İnsan hakları ve küresel ilkeler çerçevesinde faaliyetlerimizi sürdürür, tüm çalışanlarımızın özlük haklarını tam olarak yerine getiririz. Ücret politikası çalışanlarımızın bilgi ve becerilerine göre değerlendirilmekte ve asgari ücretin altında ödeme yapılmamaktadır. Çalışanlarımızı hiçbir konuda baskı altında çalıştırmamaktayız. Tüm çalışanlarımız eşit şartlar altında kendi rızaları ile uygun pozisyonlarda istihdam etmektedir. Güvenli ve sağlıklı çalışma ortamı yaratmak için İş Sağlığı ve Güvenliği politikamız kapsamında tüm faaliyetlerimizi sürdürürüz. Takım çalışmasını ve işbirliğini destekler; çalışkan, disiplinli, titiz ve sabırlı olmayı özendiririz. Kurum içinde ve kurumsal olarak gerçekleştirdiğimiz tüm faaliyetlerde; çalışanlarımıza dürüst ve adil davranır, dil, ırk, renk, cinsiyet, din, mezhep, siyasi düşünce, yaş, fiziksel engel ve benzeri nedenler ile ayrımcılık yapılmasını kabul etmeyiz. Yönetim tüm çalışanların istek ve şikayetlerini dinler. Çalışanlar istek ve şikayetlerini yönetime bildirmekte ve bu konuların çözümleri yönetim tarafından analiz edilerek sonuçlandırılmaktadır.</a:t>
            </a:r>
          </a:p>
          <a:p>
            <a:endParaRPr lang="tr-TR" sz="1400" dirty="0"/>
          </a:p>
        </p:txBody>
      </p:sp>
      <p:sp>
        <p:nvSpPr>
          <p:cNvPr id="4" name="Slide Number Placeholder 3"/>
          <p:cNvSpPr>
            <a:spLocks noGrp="1"/>
          </p:cNvSpPr>
          <p:nvPr>
            <p:ph type="sldNum" sz="quarter" idx="12"/>
          </p:nvPr>
        </p:nvSpPr>
        <p:spPr/>
        <p:txBody>
          <a:bodyPr/>
          <a:lstStyle/>
          <a:p>
            <a:fld id="{626434E2-59E3-4E2F-8693-71A82F8AC97C}" type="slidenum">
              <a:rPr lang="tr-TR" smtClean="0"/>
              <a:t>8</a:t>
            </a:fld>
            <a:endParaRPr lang="tr-TR"/>
          </a:p>
        </p:txBody>
      </p:sp>
    </p:spTree>
    <p:extLst>
      <p:ext uri="{BB962C8B-B14F-4D97-AF65-F5344CB8AC3E}">
        <p14:creationId xmlns:p14="http://schemas.microsoft.com/office/powerpoint/2010/main" val="113085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FF0EC9-0A17-4E18-BE0F-D7D7C6CD4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4" y="193186"/>
            <a:ext cx="946999" cy="701300"/>
          </a:xfrm>
          <a:prstGeom prst="rect">
            <a:avLst/>
          </a:prstGeom>
        </p:spPr>
      </p:pic>
      <p:sp>
        <p:nvSpPr>
          <p:cNvPr id="11" name="Slide Number Placeholder 2">
            <a:extLst>
              <a:ext uri="{FF2B5EF4-FFF2-40B4-BE49-F238E27FC236}">
                <a16:creationId xmlns:a16="http://schemas.microsoft.com/office/drawing/2014/main" id="{90FD5A93-3EC0-4D55-9DBB-7D4E2B591D15}"/>
              </a:ext>
            </a:extLst>
          </p:cNvPr>
          <p:cNvSpPr txBox="1">
            <a:spLocks/>
          </p:cNvSpPr>
          <p:nvPr/>
        </p:nvSpPr>
        <p:spPr>
          <a:xfrm>
            <a:off x="11768561" y="6520040"/>
            <a:ext cx="369574" cy="276999"/>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3D2373-CFE7-4D18-8C4A-457196F6D0B6}" type="slidenum">
              <a:rPr lang="tr-TR" smtClean="0">
                <a:solidFill>
                  <a:schemeClr val="bg1"/>
                </a:solidFill>
                <a:latin typeface="Arial" panose="020B0604020202020204" pitchFamily="34" charset="0"/>
                <a:cs typeface="Arial" panose="020B0604020202020204" pitchFamily="34" charset="0"/>
              </a:rPr>
              <a:pPr/>
              <a:t>9</a:t>
            </a:fld>
            <a:endParaRPr lang="tr-TR"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tr-TR" dirty="0"/>
              <a:t>RP-SEÇK-012/REV.06/28.02.2023</a:t>
            </a:r>
          </a:p>
          <a:p>
            <a:endParaRPr lang="tr-TR" dirty="0"/>
          </a:p>
        </p:txBody>
      </p:sp>
      <p:sp>
        <p:nvSpPr>
          <p:cNvPr id="5" name="TextBox 4"/>
          <p:cNvSpPr txBox="1"/>
          <p:nvPr/>
        </p:nvSpPr>
        <p:spPr>
          <a:xfrm>
            <a:off x="365054" y="1043806"/>
            <a:ext cx="11237474" cy="3416320"/>
          </a:xfrm>
          <a:prstGeom prst="rect">
            <a:avLst/>
          </a:prstGeom>
          <a:noFill/>
        </p:spPr>
        <p:txBody>
          <a:bodyPr wrap="square" rtlCol="0">
            <a:spAutoFit/>
          </a:bodyPr>
          <a:lstStyle/>
          <a:p>
            <a:pPr algn="just"/>
            <a:r>
              <a:rPr lang="tr-TR" b="1" dirty="0"/>
              <a:t>SOSYAL SORUMLULUK YÖNETİM SİSTEMİ POLİTİKASI</a:t>
            </a:r>
          </a:p>
          <a:p>
            <a:pPr algn="just"/>
            <a:endParaRPr lang="tr-TR" b="1" dirty="0"/>
          </a:p>
          <a:p>
            <a:pPr algn="just"/>
            <a:r>
              <a:rPr lang="tr-TR" b="1" u="sng" dirty="0"/>
              <a:t>Doğaya ve Çevreye Karşı Sorumluluklarımız:</a:t>
            </a:r>
            <a:endParaRPr lang="tr-TR" u="sng" dirty="0"/>
          </a:p>
          <a:p>
            <a:pPr algn="just"/>
            <a:r>
              <a:rPr lang="tr-TR" dirty="0"/>
              <a:t>Tüm faaliyetlerimizin Çevresel Gerekliliklerini, Çevre Politikamız kapsamında en üst düzeyde gerçekleştiririz. Çevresel konularda yasal yükümlülüklerin de üzerinde bir hassasiyet bilinci ile çalışmalarımızı yönlendiririz. Hizmet ve Proses tasarımlarımızda, Çevresel Etkilerin Azaltılmasını, Enerji ve Doğal Kaynakların Korunmasını, gerçekleştirdiğimiz tüm faaliyetlerimizde önceliğimiz ve sürdürülebilir bir dünya için en önemli görevlerimizden birisi olarak kabul ederiz.</a:t>
            </a:r>
            <a:r>
              <a:rPr lang="tr-TR" b="1" dirty="0"/>
              <a:t> </a:t>
            </a:r>
          </a:p>
          <a:p>
            <a:pPr algn="just"/>
            <a:endParaRPr lang="tr-TR" b="1" dirty="0"/>
          </a:p>
          <a:p>
            <a:pPr algn="just"/>
            <a:r>
              <a:rPr lang="tr-TR" b="1" u="sng" dirty="0"/>
              <a:t>Hissedarlarımıza Karşı Sorumluluğumuz:</a:t>
            </a:r>
            <a:endParaRPr lang="tr-TR" u="sng" dirty="0"/>
          </a:p>
          <a:p>
            <a:pPr algn="just"/>
            <a:r>
              <a:rPr lang="tr-TR" dirty="0"/>
              <a:t>ASYAPORT sürekliliğine öncelikle önem vererek ve hissedarlarına değer yaratma hedefi doğrultusunda, bilinen ekonomik kriterlere dayanarak kararlarını alır, mali disiplin ve hesap verebilirlik anlayışıyla, kaynak ve varlıklarının en verimli şekilde yönetilmesini sağlar.</a:t>
            </a:r>
          </a:p>
        </p:txBody>
      </p:sp>
      <p:sp>
        <p:nvSpPr>
          <p:cNvPr id="3" name="Slide Number Placeholder 2"/>
          <p:cNvSpPr>
            <a:spLocks noGrp="1"/>
          </p:cNvSpPr>
          <p:nvPr>
            <p:ph type="sldNum" sz="quarter" idx="12"/>
          </p:nvPr>
        </p:nvSpPr>
        <p:spPr/>
        <p:txBody>
          <a:bodyPr/>
          <a:lstStyle/>
          <a:p>
            <a:fld id="{626434E2-59E3-4E2F-8693-71A82F8AC97C}" type="slidenum">
              <a:rPr lang="tr-TR" smtClean="0"/>
              <a:t>9</a:t>
            </a:fld>
            <a:endParaRPr lang="tr-TR"/>
          </a:p>
        </p:txBody>
      </p:sp>
    </p:spTree>
    <p:extLst>
      <p:ext uri="{BB962C8B-B14F-4D97-AF65-F5344CB8AC3E}">
        <p14:creationId xmlns:p14="http://schemas.microsoft.com/office/powerpoint/2010/main" val="12567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29073</TotalTime>
  <Words>2756</Words>
  <Application>Microsoft Office PowerPoint</Application>
  <PresentationFormat>Geniş ekran</PresentationFormat>
  <Paragraphs>403</Paragraphs>
  <Slides>29</Slides>
  <Notes>27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vt:lpstr>
      <vt:lpstr>Calibri</vt:lpstr>
      <vt:lpstr>Calibri Light</vt:lpstr>
      <vt:lpstr>Carlito</vt:lpstr>
      <vt:lpstr>Times New Roman</vt:lpstr>
      <vt:lpstr>Trebuchet MS</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SOSYAL SORUMLULUK FAALİYETLERİ</vt:lpstr>
      <vt:lpstr>SOSYAL SORUMLULUK FAALİYETLERİ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Selin Mutlu</dc:creator>
  <cp:lastModifiedBy>Cansu Dalgic</cp:lastModifiedBy>
  <cp:revision>1016</cp:revision>
  <dcterms:created xsi:type="dcterms:W3CDTF">2017-09-20T10:27:45Z</dcterms:created>
  <dcterms:modified xsi:type="dcterms:W3CDTF">2023-03-13T05:14:00Z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24caf1-31f7-40c1-bde0-ca915f0156e3_Enabled">
    <vt:lpwstr>true</vt:lpwstr>
  </property>
  <property fmtid="{D5CDD505-2E9C-101B-9397-08002B2CF9AE}" pid="3" name="MSIP_Label_fc24caf1-31f7-40c1-bde0-ca915f0156e3_SetDate">
    <vt:lpwstr>2022-04-06T06:21:34Z</vt:lpwstr>
  </property>
  <property fmtid="{D5CDD505-2E9C-101B-9397-08002B2CF9AE}" pid="4" name="MSIP_Label_fc24caf1-31f7-40c1-bde0-ca915f0156e3_Method">
    <vt:lpwstr>Standard</vt:lpwstr>
  </property>
  <property fmtid="{D5CDD505-2E9C-101B-9397-08002B2CF9AE}" pid="5" name="MSIP_Label_fc24caf1-31f7-40c1-bde0-ca915f0156e3_Name">
    <vt:lpwstr>Internal</vt:lpwstr>
  </property>
  <property fmtid="{D5CDD505-2E9C-101B-9397-08002B2CF9AE}" pid="6" name="MSIP_Label_fc24caf1-31f7-40c1-bde0-ca915f0156e3_SiteId">
    <vt:lpwstr>088e9b00-ffd0-458e-bfa1-acf4c596d3cb</vt:lpwstr>
  </property>
  <property fmtid="{D5CDD505-2E9C-101B-9397-08002B2CF9AE}" pid="7" name="MSIP_Label_fc24caf1-31f7-40c1-bde0-ca915f0156e3_ActionId">
    <vt:lpwstr>c8618bfb-ac6e-4a18-b054-b3788ca88ffa</vt:lpwstr>
  </property>
  <property fmtid="{D5CDD505-2E9C-101B-9397-08002B2CF9AE}" pid="8" name="MSIP_Label_fc24caf1-31f7-40c1-bde0-ca915f0156e3_ContentBits">
    <vt:lpwstr>2</vt:lpwstr>
  </property>
</Properties>
</file>